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260" r:id="rId6"/>
    <p:sldId id="269" r:id="rId7"/>
    <p:sldId id="289" r:id="rId8"/>
    <p:sldId id="277" r:id="rId9"/>
    <p:sldId id="276" r:id="rId10"/>
    <p:sldId id="282" r:id="rId11"/>
    <p:sldId id="283" r:id="rId12"/>
    <p:sldId id="284" r:id="rId13"/>
    <p:sldId id="2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FCDB24-54D4-9AB5-038C-B65B7AC6A45D}" v="685" dt="2020-04-14T19:20:00.622"/>
    <p1510:client id="{407E23BB-3919-48F4-9445-0B7D03E3201B}" v="22" dt="2021-01-27T21:30:51.779"/>
    <p1510:client id="{7AD36D24-FA0D-1EAA-DB75-F824CEA50DD7}" v="3" dt="2020-08-14T17:54:28.924"/>
    <p1510:client id="{A84EFD24-616D-E537-464C-D37458C0EE6A}" v="1" dt="2020-04-29T01:31:32.583"/>
    <p1510:client id="{E903F759-D09B-642F-62FF-D937D40BC06B}" v="94" dt="2020-04-10T00:53:30.821"/>
  </p1510:revLst>
</p1510:revInfo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ff">
        <a:fontRef idx="maj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ff">
        <a:fontRef idx="maj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87"/>
    <p:restoredTop sz="89821"/>
  </p:normalViewPr>
  <p:slideViewPr>
    <p:cSldViewPr snapToGrid="0">
      <p:cViewPr>
        <p:scale>
          <a:sx n="74" d="100"/>
          <a:sy n="74" d="100"/>
        </p:scale>
        <p:origin x="848" y="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microsoft.com/office/2016/11/relationships/changesInfo" Target="changesInfos/changesInfo1.xml"/><Relationship Id="rId21" Type="http://schemas.microsoft.com/office/2015/10/relationships/revisionInfo" Target="revisionInfo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or MCMULLAN" userId="S::16503@sd44.ca::cf206716-ceda-40a6-b978-b2b0b67e3986" providerId="AD" clId="Web-{0BFCDB24-54D4-9AB5-038C-B65B7AC6A45D}"/>
    <pc:docChg chg="modSld">
      <pc:chgData name="Conor MCMULLAN" userId="S::16503@sd44.ca::cf206716-ceda-40a6-b978-b2b0b67e3986" providerId="AD" clId="Web-{0BFCDB24-54D4-9AB5-038C-B65B7AC6A45D}" dt="2020-04-14T19:22:02.704" v="695" actId="14100"/>
      <pc:docMkLst>
        <pc:docMk/>
      </pc:docMkLst>
      <pc:sldChg chg="modSp">
        <pc:chgData name="Conor MCMULLAN" userId="S::16503@sd44.ca::cf206716-ceda-40a6-b978-b2b0b67e3986" providerId="AD" clId="Web-{0BFCDB24-54D4-9AB5-038C-B65B7AC6A45D}" dt="2020-04-14T19:13:39.390" v="628" actId="20577"/>
        <pc:sldMkLst>
          <pc:docMk/>
          <pc:sldMk cId="1757397739" sldId="256"/>
        </pc:sldMkLst>
        <pc:spChg chg="mod">
          <ac:chgData name="Conor MCMULLAN" userId="S::16503@sd44.ca::cf206716-ceda-40a6-b978-b2b0b67e3986" providerId="AD" clId="Web-{0BFCDB24-54D4-9AB5-038C-B65B7AC6A45D}" dt="2020-04-14T19:13:39.390" v="628" actId="20577"/>
          <ac:spMkLst>
            <pc:docMk/>
            <pc:sldMk cId="1757397739" sldId="256"/>
            <ac:spMk id="2" creationId="{00000000-0000-0000-0000-000000000000}"/>
          </ac:spMkLst>
        </pc:spChg>
      </pc:sldChg>
      <pc:sldChg chg="modSp">
        <pc:chgData name="Conor MCMULLAN" userId="S::16503@sd44.ca::cf206716-ceda-40a6-b978-b2b0b67e3986" providerId="AD" clId="Web-{0BFCDB24-54D4-9AB5-038C-B65B7AC6A45D}" dt="2020-04-14T16:37:46.264" v="18" actId="20577"/>
        <pc:sldMkLst>
          <pc:docMk/>
          <pc:sldMk cId="1027426061" sldId="257"/>
        </pc:sldMkLst>
        <pc:spChg chg="mod">
          <ac:chgData name="Conor MCMULLAN" userId="S::16503@sd44.ca::cf206716-ceda-40a6-b978-b2b0b67e3986" providerId="AD" clId="Web-{0BFCDB24-54D4-9AB5-038C-B65B7AC6A45D}" dt="2020-04-14T16:37:46.264" v="18" actId="20577"/>
          <ac:spMkLst>
            <pc:docMk/>
            <pc:sldMk cId="1027426061" sldId="257"/>
            <ac:spMk id="4" creationId="{00000000-0000-0000-0000-000000000000}"/>
          </ac:spMkLst>
        </pc:spChg>
      </pc:sldChg>
      <pc:sldChg chg="addSp delSp modSp">
        <pc:chgData name="Conor MCMULLAN" userId="S::16503@sd44.ca::cf206716-ceda-40a6-b978-b2b0b67e3986" providerId="AD" clId="Web-{0BFCDB24-54D4-9AB5-038C-B65B7AC6A45D}" dt="2020-04-14T19:22:02.704" v="695" actId="14100"/>
        <pc:sldMkLst>
          <pc:docMk/>
          <pc:sldMk cId="1983527208" sldId="272"/>
        </pc:sldMkLst>
        <pc:spChg chg="mod">
          <ac:chgData name="Conor MCMULLAN" userId="S::16503@sd44.ca::cf206716-ceda-40a6-b978-b2b0b67e3986" providerId="AD" clId="Web-{0BFCDB24-54D4-9AB5-038C-B65B7AC6A45D}" dt="2020-04-14T19:19:17.871" v="685" actId="20577"/>
          <ac:spMkLst>
            <pc:docMk/>
            <pc:sldMk cId="1983527208" sldId="272"/>
            <ac:spMk id="5" creationId="{00000000-0000-0000-0000-000000000000}"/>
          </ac:spMkLst>
        </pc:spChg>
        <pc:spChg chg="del mod">
          <ac:chgData name="Conor MCMULLAN" userId="S::16503@sd44.ca::cf206716-ceda-40a6-b978-b2b0b67e3986" providerId="AD" clId="Web-{0BFCDB24-54D4-9AB5-038C-B65B7AC6A45D}" dt="2020-04-14T19:20:00.622" v="688"/>
          <ac:spMkLst>
            <pc:docMk/>
            <pc:sldMk cId="1983527208" sldId="272"/>
            <ac:spMk id="7" creationId="{00000000-0000-0000-0000-000000000000}"/>
          </ac:spMkLst>
        </pc:spChg>
        <pc:graphicFrameChg chg="add mod">
          <ac:chgData name="Conor MCMULLAN" userId="S::16503@sd44.ca::cf206716-ceda-40a6-b978-b2b0b67e3986" providerId="AD" clId="Web-{0BFCDB24-54D4-9AB5-038C-B65B7AC6A45D}" dt="2020-04-14T19:22:02.704" v="695" actId="14100"/>
          <ac:graphicFrameMkLst>
            <pc:docMk/>
            <pc:sldMk cId="1983527208" sldId="272"/>
            <ac:graphicFrameMk id="4" creationId="{D104830A-512F-4393-9065-F1D6BD31B5C3}"/>
          </ac:graphicFrameMkLst>
        </pc:graphicFrameChg>
      </pc:sldChg>
      <pc:sldChg chg="modSp">
        <pc:chgData name="Conor MCMULLAN" userId="S::16503@sd44.ca::cf206716-ceda-40a6-b978-b2b0b67e3986" providerId="AD" clId="Web-{0BFCDB24-54D4-9AB5-038C-B65B7AC6A45D}" dt="2020-04-14T19:10:44.275" v="568" actId="14100"/>
        <pc:sldMkLst>
          <pc:docMk/>
          <pc:sldMk cId="2612333175" sldId="273"/>
        </pc:sldMkLst>
        <pc:spChg chg="mod">
          <ac:chgData name="Conor MCMULLAN" userId="S::16503@sd44.ca::cf206716-ceda-40a6-b978-b2b0b67e3986" providerId="AD" clId="Web-{0BFCDB24-54D4-9AB5-038C-B65B7AC6A45D}" dt="2020-04-14T19:10:32.649" v="566" actId="14100"/>
          <ac:spMkLst>
            <pc:docMk/>
            <pc:sldMk cId="2612333175" sldId="273"/>
            <ac:spMk id="9" creationId="{674920F1-E642-4C07-958F-C623FA725205}"/>
          </ac:spMkLst>
        </pc:spChg>
        <pc:picChg chg="mod">
          <ac:chgData name="Conor MCMULLAN" userId="S::16503@sd44.ca::cf206716-ceda-40a6-b978-b2b0b67e3986" providerId="AD" clId="Web-{0BFCDB24-54D4-9AB5-038C-B65B7AC6A45D}" dt="2020-04-14T19:10:44.275" v="568" actId="14100"/>
          <ac:picMkLst>
            <pc:docMk/>
            <pc:sldMk cId="2612333175" sldId="273"/>
            <ac:picMk id="6" creationId="{00000000-0000-0000-0000-000000000000}"/>
          </ac:picMkLst>
        </pc:picChg>
      </pc:sldChg>
      <pc:sldChg chg="addSp delSp modSp">
        <pc:chgData name="Conor MCMULLAN" userId="S::16503@sd44.ca::cf206716-ceda-40a6-b978-b2b0b67e3986" providerId="AD" clId="Web-{0BFCDB24-54D4-9AB5-038C-B65B7AC6A45D}" dt="2020-04-14T19:08:22.989" v="549" actId="1076"/>
        <pc:sldMkLst>
          <pc:docMk/>
          <pc:sldMk cId="3611287141" sldId="274"/>
        </pc:sldMkLst>
        <pc:spChg chg="del mod">
          <ac:chgData name="Conor MCMULLAN" userId="S::16503@sd44.ca::cf206716-ceda-40a6-b978-b2b0b67e3986" providerId="AD" clId="Web-{0BFCDB24-54D4-9AB5-038C-B65B7AC6A45D}" dt="2020-04-14T16:47:10.983" v="199"/>
          <ac:spMkLst>
            <pc:docMk/>
            <pc:sldMk cId="3611287141" sldId="274"/>
            <ac:spMk id="3" creationId="{00000000-0000-0000-0000-000000000000}"/>
          </ac:spMkLst>
        </pc:spChg>
        <pc:spChg chg="del mod">
          <ac:chgData name="Conor MCMULLAN" userId="S::16503@sd44.ca::cf206716-ceda-40a6-b978-b2b0b67e3986" providerId="AD" clId="Web-{0BFCDB24-54D4-9AB5-038C-B65B7AC6A45D}" dt="2020-04-14T18:55:40.244" v="389"/>
          <ac:spMkLst>
            <pc:docMk/>
            <pc:sldMk cId="3611287141" sldId="274"/>
            <ac:spMk id="6" creationId="{C6AF5264-E902-4B1F-8DA6-91D80D0FFAAF}"/>
          </ac:spMkLst>
        </pc:spChg>
        <pc:spChg chg="del mod">
          <ac:chgData name="Conor MCMULLAN" userId="S::16503@sd44.ca::cf206716-ceda-40a6-b978-b2b0b67e3986" providerId="AD" clId="Web-{0BFCDB24-54D4-9AB5-038C-B65B7AC6A45D}" dt="2020-04-14T18:48:04.353" v="340"/>
          <ac:spMkLst>
            <pc:docMk/>
            <pc:sldMk cId="3611287141" sldId="274"/>
            <ac:spMk id="7" creationId="{00000000-0000-0000-0000-000000000000}"/>
          </ac:spMkLst>
        </pc:spChg>
        <pc:spChg chg="add del">
          <ac:chgData name="Conor MCMULLAN" userId="S::16503@sd44.ca::cf206716-ceda-40a6-b978-b2b0b67e3986" providerId="AD" clId="Web-{0BFCDB24-54D4-9AB5-038C-B65B7AC6A45D}" dt="2020-04-14T16:47:23.155" v="201"/>
          <ac:spMkLst>
            <pc:docMk/>
            <pc:sldMk cId="3611287141" sldId="274"/>
            <ac:spMk id="8" creationId="{772EFB32-C614-4B46-BA56-50E98CBA3D41}"/>
          </ac:spMkLst>
        </pc:spChg>
        <pc:spChg chg="add mod">
          <ac:chgData name="Conor MCMULLAN" userId="S::16503@sd44.ca::cf206716-ceda-40a6-b978-b2b0b67e3986" providerId="AD" clId="Web-{0BFCDB24-54D4-9AB5-038C-B65B7AC6A45D}" dt="2020-04-14T16:51:57.405" v="258" actId="1076"/>
          <ac:spMkLst>
            <pc:docMk/>
            <pc:sldMk cId="3611287141" sldId="274"/>
            <ac:spMk id="9" creationId="{772EFB32-C614-4B46-BA56-50E98CBA3D41}"/>
          </ac:spMkLst>
        </pc:spChg>
        <pc:spChg chg="add mod">
          <ac:chgData name="Conor MCMULLAN" userId="S::16503@sd44.ca::cf206716-ceda-40a6-b978-b2b0b67e3986" providerId="AD" clId="Web-{0BFCDB24-54D4-9AB5-038C-B65B7AC6A45D}" dt="2020-04-14T19:08:22.989" v="549" actId="1076"/>
          <ac:spMkLst>
            <pc:docMk/>
            <pc:sldMk cId="3611287141" sldId="274"/>
            <ac:spMk id="512" creationId="{E6880D28-527A-433C-ADC9-9361681D4AD6}"/>
          </ac:spMkLst>
        </pc:spChg>
        <pc:graphicFrameChg chg="add modGraphic">
          <ac:chgData name="Conor MCMULLAN" userId="S::16503@sd44.ca::cf206716-ceda-40a6-b978-b2b0b67e3986" providerId="AD" clId="Web-{0BFCDB24-54D4-9AB5-038C-B65B7AC6A45D}" dt="2020-04-14T18:49:50.247" v="342"/>
          <ac:graphicFrameMkLst>
            <pc:docMk/>
            <pc:sldMk cId="3611287141" sldId="274"/>
            <ac:graphicFrameMk id="3" creationId="{687001E8-00E3-4FED-99F9-543F2D5F9FA9}"/>
          </ac:graphicFrameMkLst>
        </pc:graphicFrameChg>
        <pc:graphicFrameChg chg="add mod modGraphic">
          <ac:chgData name="Conor MCMULLAN" userId="S::16503@sd44.ca::cf206716-ceda-40a6-b978-b2b0b67e3986" providerId="AD" clId="Web-{0BFCDB24-54D4-9AB5-038C-B65B7AC6A45D}" dt="2020-04-14T18:57:37.560" v="468" actId="20577"/>
          <ac:graphicFrameMkLst>
            <pc:docMk/>
            <pc:sldMk cId="3611287141" sldId="274"/>
            <ac:graphicFrameMk id="28" creationId="{AA6338E6-5EF3-4B71-B808-1A91EF1945CF}"/>
          </ac:graphicFrameMkLst>
        </pc:graphicFrameChg>
        <pc:graphicFrameChg chg="add del">
          <ac:chgData name="Conor MCMULLAN" userId="S::16503@sd44.ca::cf206716-ceda-40a6-b978-b2b0b67e3986" providerId="AD" clId="Web-{0BFCDB24-54D4-9AB5-038C-B65B7AC6A45D}" dt="2020-04-14T18:57:59.358" v="472"/>
          <ac:graphicFrameMkLst>
            <pc:docMk/>
            <pc:sldMk cId="3611287141" sldId="274"/>
            <ac:graphicFrameMk id="513" creationId="{EF1DEC82-BC02-467F-9DA3-2D6A748B5821}"/>
          </ac:graphicFrameMkLst>
        </pc:graphicFrameChg>
        <pc:picChg chg="mod">
          <ac:chgData name="Conor MCMULLAN" userId="S::16503@sd44.ca::cf206716-ceda-40a6-b978-b2b0b67e3986" providerId="AD" clId="Web-{0BFCDB24-54D4-9AB5-038C-B65B7AC6A45D}" dt="2020-04-14T19:01:16.677" v="513" actId="1076"/>
          <ac:picMkLst>
            <pc:docMk/>
            <pc:sldMk cId="3611287141" sldId="274"/>
            <ac:picMk id="2" creationId="{00000000-0000-0000-0000-000000000000}"/>
          </ac:picMkLst>
        </pc:picChg>
      </pc:sldChg>
      <pc:sldChg chg="modSp">
        <pc:chgData name="Conor MCMULLAN" userId="S::16503@sd44.ca::cf206716-ceda-40a6-b978-b2b0b67e3986" providerId="AD" clId="Web-{0BFCDB24-54D4-9AB5-038C-B65B7AC6A45D}" dt="2020-04-14T16:45:04.139" v="166"/>
        <pc:sldMkLst>
          <pc:docMk/>
          <pc:sldMk cId="1255750886" sldId="275"/>
        </pc:sldMkLst>
        <pc:spChg chg="mod">
          <ac:chgData name="Conor MCMULLAN" userId="S::16503@sd44.ca::cf206716-ceda-40a6-b978-b2b0b67e3986" providerId="AD" clId="Web-{0BFCDB24-54D4-9AB5-038C-B65B7AC6A45D}" dt="2020-04-14T16:44:24.561" v="158" actId="1076"/>
          <ac:spMkLst>
            <pc:docMk/>
            <pc:sldMk cId="1255750886" sldId="275"/>
            <ac:spMk id="7" creationId="{00000000-0000-0000-0000-000000000000}"/>
          </ac:spMkLst>
        </pc:spChg>
        <pc:graphicFrameChg chg="mod modGraphic">
          <ac:chgData name="Conor MCMULLAN" userId="S::16503@sd44.ca::cf206716-ceda-40a6-b978-b2b0b67e3986" providerId="AD" clId="Web-{0BFCDB24-54D4-9AB5-038C-B65B7AC6A45D}" dt="2020-04-14T16:45:04.139" v="166"/>
          <ac:graphicFrameMkLst>
            <pc:docMk/>
            <pc:sldMk cId="1255750886" sldId="275"/>
            <ac:graphicFrameMk id="8" creationId="{8ECBAB83-04BA-41CE-86CF-F17E9D847006}"/>
          </ac:graphicFrameMkLst>
        </pc:graphicFrameChg>
      </pc:sldChg>
      <pc:sldChg chg="modSp">
        <pc:chgData name="Conor MCMULLAN" userId="S::16503@sd44.ca::cf206716-ceda-40a6-b978-b2b0b67e3986" providerId="AD" clId="Web-{0BFCDB24-54D4-9AB5-038C-B65B7AC6A45D}" dt="2020-04-14T16:42:18.733" v="142" actId="1076"/>
        <pc:sldMkLst>
          <pc:docMk/>
          <pc:sldMk cId="15075974" sldId="276"/>
        </pc:sldMkLst>
        <pc:spChg chg="mod">
          <ac:chgData name="Conor MCMULLAN" userId="S::16503@sd44.ca::cf206716-ceda-40a6-b978-b2b0b67e3986" providerId="AD" clId="Web-{0BFCDB24-54D4-9AB5-038C-B65B7AC6A45D}" dt="2020-04-14T16:42:07.327" v="140" actId="14100"/>
          <ac:spMkLst>
            <pc:docMk/>
            <pc:sldMk cId="15075974" sldId="276"/>
            <ac:spMk id="7" creationId="{00000000-0000-0000-0000-000000000000}"/>
          </ac:spMkLst>
        </pc:spChg>
        <pc:picChg chg="mod">
          <ac:chgData name="Conor MCMULLAN" userId="S::16503@sd44.ca::cf206716-ceda-40a6-b978-b2b0b67e3986" providerId="AD" clId="Web-{0BFCDB24-54D4-9AB5-038C-B65B7AC6A45D}" dt="2020-04-14T16:42:18.733" v="142" actId="1076"/>
          <ac:picMkLst>
            <pc:docMk/>
            <pc:sldMk cId="15075974" sldId="276"/>
            <ac:picMk id="4" creationId="{00000000-0000-0000-0000-000000000000}"/>
          </ac:picMkLst>
        </pc:picChg>
      </pc:sldChg>
      <pc:sldChg chg="modSp">
        <pc:chgData name="Conor MCMULLAN" userId="S::16503@sd44.ca::cf206716-ceda-40a6-b978-b2b0b67e3986" providerId="AD" clId="Web-{0BFCDB24-54D4-9AB5-038C-B65B7AC6A45D}" dt="2020-04-14T16:41:12.905" v="103" actId="20577"/>
        <pc:sldMkLst>
          <pc:docMk/>
          <pc:sldMk cId="3192501715" sldId="277"/>
        </pc:sldMkLst>
        <pc:spChg chg="mod">
          <ac:chgData name="Conor MCMULLAN" userId="S::16503@sd44.ca::cf206716-ceda-40a6-b978-b2b0b67e3986" providerId="AD" clId="Web-{0BFCDB24-54D4-9AB5-038C-B65B7AC6A45D}" dt="2020-04-14T16:41:12.905" v="103" actId="20577"/>
          <ac:spMkLst>
            <pc:docMk/>
            <pc:sldMk cId="3192501715" sldId="277"/>
            <ac:spMk id="7" creationId="{00000000-0000-0000-0000-000000000000}"/>
          </ac:spMkLst>
        </pc:spChg>
      </pc:sldChg>
      <pc:sldChg chg="delSp modSp">
        <pc:chgData name="Conor MCMULLAN" userId="S::16503@sd44.ca::cf206716-ceda-40a6-b978-b2b0b67e3986" providerId="AD" clId="Web-{0BFCDB24-54D4-9AB5-038C-B65B7AC6A45D}" dt="2020-04-14T19:09:32.194" v="565" actId="14100"/>
        <pc:sldMkLst>
          <pc:docMk/>
          <pc:sldMk cId="1135993716" sldId="278"/>
        </pc:sldMkLst>
        <pc:spChg chg="del">
          <ac:chgData name="Conor MCMULLAN" userId="S::16503@sd44.ca::cf206716-ceda-40a6-b978-b2b0b67e3986" providerId="AD" clId="Web-{0BFCDB24-54D4-9AB5-038C-B65B7AC6A45D}" dt="2020-04-14T19:09:07.834" v="562"/>
          <ac:spMkLst>
            <pc:docMk/>
            <pc:sldMk cId="1135993716" sldId="278"/>
            <ac:spMk id="2" creationId="{00000000-0000-0000-0000-000000000000}"/>
          </ac:spMkLst>
        </pc:spChg>
        <pc:spChg chg="mod">
          <ac:chgData name="Conor MCMULLAN" userId="S::16503@sd44.ca::cf206716-ceda-40a6-b978-b2b0b67e3986" providerId="AD" clId="Web-{0BFCDB24-54D4-9AB5-038C-B65B7AC6A45D}" dt="2020-04-14T19:09:26.132" v="564" actId="14100"/>
          <ac:spMkLst>
            <pc:docMk/>
            <pc:sldMk cId="1135993716" sldId="278"/>
            <ac:spMk id="5" creationId="{00000000-0000-0000-0000-000000000000}"/>
          </ac:spMkLst>
        </pc:spChg>
        <pc:picChg chg="mod">
          <ac:chgData name="Conor MCMULLAN" userId="S::16503@sd44.ca::cf206716-ceda-40a6-b978-b2b0b67e3986" providerId="AD" clId="Web-{0BFCDB24-54D4-9AB5-038C-B65B7AC6A45D}" dt="2020-04-14T19:09:32.194" v="565" actId="14100"/>
          <ac:picMkLst>
            <pc:docMk/>
            <pc:sldMk cId="1135993716" sldId="278"/>
            <ac:picMk id="3" creationId="{00000000-0000-0000-0000-000000000000}"/>
          </ac:picMkLst>
        </pc:picChg>
      </pc:sldChg>
    </pc:docChg>
  </pc:docChgLst>
  <pc:docChgLst>
    <pc:chgData name="Matt Houston" userId="S::17802@sd44.ca::e2d3d996-ec11-4764-a060-58435387b7b7" providerId="AD" clId="Web-{7AD36D24-FA0D-1EAA-DB75-F824CEA50DD7}"/>
    <pc:docChg chg="modSld">
      <pc:chgData name="Matt Houston" userId="S::17802@sd44.ca::e2d3d996-ec11-4764-a060-58435387b7b7" providerId="AD" clId="Web-{7AD36D24-FA0D-1EAA-DB75-F824CEA50DD7}" dt="2020-08-14T17:54:28.924" v="2" actId="20577"/>
      <pc:docMkLst>
        <pc:docMk/>
      </pc:docMkLst>
      <pc:sldChg chg="modSp">
        <pc:chgData name="Matt Houston" userId="S::17802@sd44.ca::e2d3d996-ec11-4764-a060-58435387b7b7" providerId="AD" clId="Web-{7AD36D24-FA0D-1EAA-DB75-F824CEA50DD7}" dt="2020-08-14T17:54:15.673" v="0" actId="20577"/>
        <pc:sldMkLst>
          <pc:docMk/>
          <pc:sldMk cId="815523900" sldId="269"/>
        </pc:sldMkLst>
        <pc:spChg chg="mod">
          <ac:chgData name="Matt Houston" userId="S::17802@sd44.ca::e2d3d996-ec11-4764-a060-58435387b7b7" providerId="AD" clId="Web-{7AD36D24-FA0D-1EAA-DB75-F824CEA50DD7}" dt="2020-08-14T17:54:15.673" v="0" actId="20577"/>
          <ac:spMkLst>
            <pc:docMk/>
            <pc:sldMk cId="815523900" sldId="269"/>
            <ac:spMk id="13" creationId="{00000000-0000-0000-0000-000000000000}"/>
          </ac:spMkLst>
        </pc:spChg>
      </pc:sldChg>
    </pc:docChg>
  </pc:docChgLst>
  <pc:docChgLst>
    <pc:chgData name="Matt Houston" userId="S::17802@sd44.ca::e2d3d996-ec11-4764-a060-58435387b7b7" providerId="AD" clId="Web-{E903F759-D09B-642F-62FF-D937D40BC06B}"/>
    <pc:docChg chg="modSld">
      <pc:chgData name="Matt Houston" userId="S::17802@sd44.ca::e2d3d996-ec11-4764-a060-58435387b7b7" providerId="AD" clId="Web-{E903F759-D09B-642F-62FF-D937D40BC06B}" dt="2020-04-10T00:53:30.821" v="91" actId="1076"/>
      <pc:docMkLst>
        <pc:docMk/>
      </pc:docMkLst>
      <pc:sldChg chg="modSp">
        <pc:chgData name="Matt Houston" userId="S::17802@sd44.ca::e2d3d996-ec11-4764-a060-58435387b7b7" providerId="AD" clId="Web-{E903F759-D09B-642F-62FF-D937D40BC06B}" dt="2020-04-10T00:34:38.708" v="0" actId="1076"/>
        <pc:sldMkLst>
          <pc:docMk/>
          <pc:sldMk cId="1027426061" sldId="257"/>
        </pc:sldMkLst>
        <pc:spChg chg="mod">
          <ac:chgData name="Matt Houston" userId="S::17802@sd44.ca::e2d3d996-ec11-4764-a060-58435387b7b7" providerId="AD" clId="Web-{E903F759-D09B-642F-62FF-D937D40BC06B}" dt="2020-04-10T00:34:38.708" v="0" actId="1076"/>
          <ac:spMkLst>
            <pc:docMk/>
            <pc:sldMk cId="1027426061" sldId="257"/>
            <ac:spMk id="4" creationId="{00000000-0000-0000-0000-000000000000}"/>
          </ac:spMkLst>
        </pc:spChg>
      </pc:sldChg>
      <pc:sldChg chg="modSp">
        <pc:chgData name="Matt Houston" userId="S::17802@sd44.ca::e2d3d996-ec11-4764-a060-58435387b7b7" providerId="AD" clId="Web-{E903F759-D09B-642F-62FF-D937D40BC06B}" dt="2020-04-10T00:48:47.070" v="80" actId="1076"/>
        <pc:sldMkLst>
          <pc:docMk/>
          <pc:sldMk cId="1482377156" sldId="268"/>
        </pc:sldMkLst>
        <pc:spChg chg="mod">
          <ac:chgData name="Matt Houston" userId="S::17802@sd44.ca::e2d3d996-ec11-4764-a060-58435387b7b7" providerId="AD" clId="Web-{E903F759-D09B-642F-62FF-D937D40BC06B}" dt="2020-04-10T00:48:47.070" v="80" actId="1076"/>
          <ac:spMkLst>
            <pc:docMk/>
            <pc:sldMk cId="1482377156" sldId="268"/>
            <ac:spMk id="5" creationId="{00000000-0000-0000-0000-000000000000}"/>
          </ac:spMkLst>
        </pc:spChg>
      </pc:sldChg>
      <pc:sldChg chg="modSp">
        <pc:chgData name="Matt Houston" userId="S::17802@sd44.ca::e2d3d996-ec11-4764-a060-58435387b7b7" providerId="AD" clId="Web-{E903F759-D09B-642F-62FF-D937D40BC06B}" dt="2020-04-10T00:46:02.601" v="65" actId="14100"/>
        <pc:sldMkLst>
          <pc:docMk/>
          <pc:sldMk cId="1983527208" sldId="272"/>
        </pc:sldMkLst>
        <pc:spChg chg="mod">
          <ac:chgData name="Matt Houston" userId="S::17802@sd44.ca::e2d3d996-ec11-4764-a060-58435387b7b7" providerId="AD" clId="Web-{E903F759-D09B-642F-62FF-D937D40BC06B}" dt="2020-04-10T00:46:02.601" v="65" actId="14100"/>
          <ac:spMkLst>
            <pc:docMk/>
            <pc:sldMk cId="1983527208" sldId="272"/>
            <ac:spMk id="7" creationId="{00000000-0000-0000-0000-000000000000}"/>
          </ac:spMkLst>
        </pc:spChg>
      </pc:sldChg>
      <pc:sldChg chg="modSp">
        <pc:chgData name="Matt Houston" userId="S::17802@sd44.ca::e2d3d996-ec11-4764-a060-58435387b7b7" providerId="AD" clId="Web-{E903F759-D09B-642F-62FF-D937D40BC06B}" dt="2020-04-10T00:53:30.821" v="91" actId="1076"/>
        <pc:sldMkLst>
          <pc:docMk/>
          <pc:sldMk cId="2612333175" sldId="273"/>
        </pc:sldMkLst>
        <pc:spChg chg="mod">
          <ac:chgData name="Matt Houston" userId="S::17802@sd44.ca::e2d3d996-ec11-4764-a060-58435387b7b7" providerId="AD" clId="Web-{E903F759-D09B-642F-62FF-D937D40BC06B}" dt="2020-04-10T00:53:30.821" v="91" actId="1076"/>
          <ac:spMkLst>
            <pc:docMk/>
            <pc:sldMk cId="2612333175" sldId="273"/>
            <ac:spMk id="5" creationId="{00000000-0000-0000-0000-000000000000}"/>
          </ac:spMkLst>
        </pc:spChg>
        <pc:spChg chg="mod">
          <ac:chgData name="Matt Houston" userId="S::17802@sd44.ca::e2d3d996-ec11-4764-a060-58435387b7b7" providerId="AD" clId="Web-{E903F759-D09B-642F-62FF-D937D40BC06B}" dt="2020-04-10T00:42:30.881" v="51" actId="14100"/>
          <ac:spMkLst>
            <pc:docMk/>
            <pc:sldMk cId="2612333175" sldId="273"/>
            <ac:spMk id="8" creationId="{616CF5D0-BB74-4239-A1B2-826EBA68EF27}"/>
          </ac:spMkLst>
        </pc:spChg>
        <pc:spChg chg="mod">
          <ac:chgData name="Matt Houston" userId="S::17802@sd44.ca::e2d3d996-ec11-4764-a060-58435387b7b7" providerId="AD" clId="Web-{E903F759-D09B-642F-62FF-D937D40BC06B}" dt="2020-04-10T00:43:36.757" v="57" actId="1076"/>
          <ac:spMkLst>
            <pc:docMk/>
            <pc:sldMk cId="2612333175" sldId="273"/>
            <ac:spMk id="9" creationId="{674920F1-E642-4C07-958F-C623FA725205}"/>
          </ac:spMkLst>
        </pc:spChg>
        <pc:picChg chg="mod">
          <ac:chgData name="Matt Houston" userId="S::17802@sd44.ca::e2d3d996-ec11-4764-a060-58435387b7b7" providerId="AD" clId="Web-{E903F759-D09B-642F-62FF-D937D40BC06B}" dt="2020-04-10T00:43:38.429" v="58" actId="1076"/>
          <ac:picMkLst>
            <pc:docMk/>
            <pc:sldMk cId="2612333175" sldId="273"/>
            <ac:picMk id="6" creationId="{00000000-0000-0000-0000-000000000000}"/>
          </ac:picMkLst>
        </pc:picChg>
      </pc:sldChg>
      <pc:sldChg chg="modSp">
        <pc:chgData name="Matt Houston" userId="S::17802@sd44.ca::e2d3d996-ec11-4764-a060-58435387b7b7" providerId="AD" clId="Web-{E903F759-D09B-642F-62FF-D937D40BC06B}" dt="2020-04-10T00:47:45.429" v="71" actId="20577"/>
        <pc:sldMkLst>
          <pc:docMk/>
          <pc:sldMk cId="3611287141" sldId="274"/>
        </pc:sldMkLst>
        <pc:spChg chg="mod">
          <ac:chgData name="Matt Houston" userId="S::17802@sd44.ca::e2d3d996-ec11-4764-a060-58435387b7b7" providerId="AD" clId="Web-{E903F759-D09B-642F-62FF-D937D40BC06B}" dt="2020-04-10T00:35:40.411" v="5" actId="1076"/>
          <ac:spMkLst>
            <pc:docMk/>
            <pc:sldMk cId="3611287141" sldId="274"/>
            <ac:spMk id="3" creationId="{00000000-0000-0000-0000-000000000000}"/>
          </ac:spMkLst>
        </pc:spChg>
        <pc:spChg chg="mod">
          <ac:chgData name="Matt Houston" userId="S::17802@sd44.ca::e2d3d996-ec11-4764-a060-58435387b7b7" providerId="AD" clId="Web-{E903F759-D09B-642F-62FF-D937D40BC06B}" dt="2020-04-10T00:47:45.429" v="71" actId="20577"/>
          <ac:spMkLst>
            <pc:docMk/>
            <pc:sldMk cId="3611287141" sldId="274"/>
            <ac:spMk id="5" creationId="{00000000-0000-0000-0000-000000000000}"/>
          </ac:spMkLst>
        </pc:spChg>
        <pc:spChg chg="mod">
          <ac:chgData name="Matt Houston" userId="S::17802@sd44.ca::e2d3d996-ec11-4764-a060-58435387b7b7" providerId="AD" clId="Web-{E903F759-D09B-642F-62FF-D937D40BC06B}" dt="2020-04-10T00:35:22.458" v="2" actId="20577"/>
          <ac:spMkLst>
            <pc:docMk/>
            <pc:sldMk cId="3611287141" sldId="274"/>
            <ac:spMk id="6" creationId="{C6AF5264-E902-4B1F-8DA6-91D80D0FFAAF}"/>
          </ac:spMkLst>
        </pc:spChg>
        <pc:spChg chg="mod">
          <ac:chgData name="Matt Houston" userId="S::17802@sd44.ca::e2d3d996-ec11-4764-a060-58435387b7b7" providerId="AD" clId="Web-{E903F759-D09B-642F-62FF-D937D40BC06B}" dt="2020-04-10T00:35:54.161" v="8" actId="20577"/>
          <ac:spMkLst>
            <pc:docMk/>
            <pc:sldMk cId="3611287141" sldId="274"/>
            <ac:spMk id="7" creationId="{00000000-0000-0000-0000-000000000000}"/>
          </ac:spMkLst>
        </pc:spChg>
      </pc:sldChg>
      <pc:sldChg chg="modSp">
        <pc:chgData name="Matt Houston" userId="S::17802@sd44.ca::e2d3d996-ec11-4764-a060-58435387b7b7" providerId="AD" clId="Web-{E903F759-D09B-642F-62FF-D937D40BC06B}" dt="2020-04-10T00:52:40.790" v="86" actId="1076"/>
        <pc:sldMkLst>
          <pc:docMk/>
          <pc:sldMk cId="1255750886" sldId="275"/>
        </pc:sldMkLst>
        <pc:spChg chg="mod">
          <ac:chgData name="Matt Houston" userId="S::17802@sd44.ca::e2d3d996-ec11-4764-a060-58435387b7b7" providerId="AD" clId="Web-{E903F759-D09B-642F-62FF-D937D40BC06B}" dt="2020-04-10T00:52:40.790" v="86" actId="1076"/>
          <ac:spMkLst>
            <pc:docMk/>
            <pc:sldMk cId="1255750886" sldId="275"/>
            <ac:spMk id="5" creationId="{00000000-0000-0000-0000-000000000000}"/>
          </ac:spMkLst>
        </pc:spChg>
      </pc:sldChg>
      <pc:sldChg chg="modSp">
        <pc:chgData name="Matt Houston" userId="S::17802@sd44.ca::e2d3d996-ec11-4764-a060-58435387b7b7" providerId="AD" clId="Web-{E903F759-D09B-642F-62FF-D937D40BC06B}" dt="2020-04-10T00:52:58.383" v="87" actId="20577"/>
        <pc:sldMkLst>
          <pc:docMk/>
          <pc:sldMk cId="1135993716" sldId="278"/>
        </pc:sldMkLst>
        <pc:spChg chg="mod">
          <ac:chgData name="Matt Houston" userId="S::17802@sd44.ca::e2d3d996-ec11-4764-a060-58435387b7b7" providerId="AD" clId="Web-{E903F759-D09B-642F-62FF-D937D40BC06B}" dt="2020-04-10T00:38:37.771" v="15" actId="14100"/>
          <ac:spMkLst>
            <pc:docMk/>
            <pc:sldMk cId="1135993716" sldId="278"/>
            <ac:spMk id="2" creationId="{00000000-0000-0000-0000-000000000000}"/>
          </ac:spMkLst>
        </pc:spChg>
        <pc:spChg chg="mod">
          <ac:chgData name="Matt Houston" userId="S::17802@sd44.ca::e2d3d996-ec11-4764-a060-58435387b7b7" providerId="AD" clId="Web-{E903F759-D09B-642F-62FF-D937D40BC06B}" dt="2020-04-10T00:52:58.383" v="87" actId="20577"/>
          <ac:spMkLst>
            <pc:docMk/>
            <pc:sldMk cId="1135993716" sldId="278"/>
            <ac:spMk id="4" creationId="{00000000-0000-0000-0000-000000000000}"/>
          </ac:spMkLst>
        </pc:spChg>
        <pc:spChg chg="mod">
          <ac:chgData name="Matt Houston" userId="S::17802@sd44.ca::e2d3d996-ec11-4764-a060-58435387b7b7" providerId="AD" clId="Web-{E903F759-D09B-642F-62FF-D937D40BC06B}" dt="2020-04-10T00:39:06.350" v="18" actId="1076"/>
          <ac:spMkLst>
            <pc:docMk/>
            <pc:sldMk cId="1135993716" sldId="278"/>
            <ac:spMk id="5" creationId="{00000000-0000-0000-0000-000000000000}"/>
          </ac:spMkLst>
        </pc:spChg>
        <pc:spChg chg="mod">
          <ac:chgData name="Matt Houston" userId="S::17802@sd44.ca::e2d3d996-ec11-4764-a060-58435387b7b7" providerId="AD" clId="Web-{E903F759-D09B-642F-62FF-D937D40BC06B}" dt="2020-04-10T00:41:13.944" v="46" actId="20577"/>
          <ac:spMkLst>
            <pc:docMk/>
            <pc:sldMk cId="1135993716" sldId="278"/>
            <ac:spMk id="6" creationId="{00000000-0000-0000-0000-000000000000}"/>
          </ac:spMkLst>
        </pc:spChg>
      </pc:sldChg>
    </pc:docChg>
  </pc:docChgLst>
  <pc:docChgLst>
    <pc:chgData name="Conor MCMULLAN" userId="S::16503@sd44.ca::cf206716-ceda-40a6-b978-b2b0b67e3986" providerId="AD" clId="Web-{407E23BB-3919-48F4-9445-0B7D03E3201B}"/>
    <pc:docChg chg="modSld">
      <pc:chgData name="Conor MCMULLAN" userId="S::16503@sd44.ca::cf206716-ceda-40a6-b978-b2b0b67e3986" providerId="AD" clId="Web-{407E23BB-3919-48F4-9445-0B7D03E3201B}" dt="2021-01-27T21:30:51.170" v="10" actId="20577"/>
      <pc:docMkLst>
        <pc:docMk/>
      </pc:docMkLst>
      <pc:sldChg chg="modSp">
        <pc:chgData name="Conor MCMULLAN" userId="S::16503@sd44.ca::cf206716-ceda-40a6-b978-b2b0b67e3986" providerId="AD" clId="Web-{407E23BB-3919-48F4-9445-0B7D03E3201B}" dt="2021-01-27T21:30:51.170" v="10" actId="20577"/>
        <pc:sldMkLst>
          <pc:docMk/>
          <pc:sldMk cId="1757397739" sldId="256"/>
        </pc:sldMkLst>
        <pc:spChg chg="mod">
          <ac:chgData name="Conor MCMULLAN" userId="S::16503@sd44.ca::cf206716-ceda-40a6-b978-b2b0b67e3986" providerId="AD" clId="Web-{407E23BB-3919-48F4-9445-0B7D03E3201B}" dt="2021-01-27T21:30:51.170" v="10" actId="20577"/>
          <ac:spMkLst>
            <pc:docMk/>
            <pc:sldMk cId="1757397739" sldId="256"/>
            <ac:spMk id="2" creationId="{00000000-0000-0000-0000-000000000000}"/>
          </ac:spMkLst>
        </pc:spChg>
      </pc:sldChg>
    </pc:docChg>
  </pc:docChgLst>
  <pc:docChgLst>
    <pc:chgData name="Teresa Rowley" userId="S::14197@sd44.ca::aebe3d37-a9a2-4220-b148-c3fab01a8082" providerId="AD" clId="Web-{A84EFD24-616D-E537-464C-D37458C0EE6A}"/>
    <pc:docChg chg="modSld">
      <pc:chgData name="Teresa Rowley" userId="S::14197@sd44.ca::aebe3d37-a9a2-4220-b148-c3fab01a8082" providerId="AD" clId="Web-{A84EFD24-616D-E537-464C-D37458C0EE6A}" dt="2020-04-29T01:31:32.583" v="0" actId="14100"/>
      <pc:docMkLst>
        <pc:docMk/>
      </pc:docMkLst>
      <pc:sldChg chg="modSp">
        <pc:chgData name="Teresa Rowley" userId="S::14197@sd44.ca::aebe3d37-a9a2-4220-b148-c3fab01a8082" providerId="AD" clId="Web-{A84EFD24-616D-E537-464C-D37458C0EE6A}" dt="2020-04-29T01:31:32.583" v="0" actId="14100"/>
        <pc:sldMkLst>
          <pc:docMk/>
          <pc:sldMk cId="3192501715" sldId="277"/>
        </pc:sldMkLst>
        <pc:picChg chg="mod">
          <ac:chgData name="Teresa Rowley" userId="S::14197@sd44.ca::aebe3d37-a9a2-4220-b148-c3fab01a8082" providerId="AD" clId="Web-{A84EFD24-616D-E537-464C-D37458C0EE6A}" dt="2020-04-29T01:31:32.583" v="0" actId="14100"/>
          <ac:picMkLst>
            <pc:docMk/>
            <pc:sldMk cId="3192501715" sldId="277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5D77E-D8B7-4EDB-AB42-CEBF78F7008E}" type="datetimeFigureOut">
              <a:rPr lang="en-CA" smtClean="0"/>
              <a:t>2021-04-14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70B30-96E9-496E-9A28-DA36ADFECF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6587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PADLET</a:t>
            </a:r>
            <a:r>
              <a:rPr lang="en-US" baseline="0" dirty="0"/>
              <a:t> Session 1: Place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70B30-96E9-496E-9A28-DA36ADFECF0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2968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70B30-96E9-496E-9A28-DA36ADFECF0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4071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PBL</a:t>
            </a:r>
            <a:r>
              <a:rPr lang="en-CA" baseline="0" dirty="0"/>
              <a:t> is learner-centred, cross-curricular, inquiry-driven and grounded in place. </a:t>
            </a:r>
          </a:p>
          <a:p>
            <a:r>
              <a:rPr lang="en-US" sz="1200" dirty="0">
                <a:latin typeface="Roboto Light"/>
                <a:cs typeface="Calibri"/>
              </a:rPr>
              <a:t>Place-based education embraces personalized, student-</a:t>
            </a:r>
            <a:r>
              <a:rPr lang="en-US" sz="1200" dirty="0" err="1">
                <a:latin typeface="Roboto Light"/>
                <a:cs typeface="Calibri"/>
              </a:rPr>
              <a:t>centred</a:t>
            </a:r>
            <a:r>
              <a:rPr lang="en-US" sz="1200" dirty="0">
                <a:latin typeface="Roboto Light"/>
                <a:cs typeface="Calibri"/>
              </a:rPr>
              <a:t> learning; concepts, topics and issues are relevant to students’ lives and local community.</a:t>
            </a:r>
          </a:p>
          <a:p>
            <a:pPr marL="0" indent="0">
              <a:buNone/>
            </a:pPr>
            <a:endParaRPr lang="en-US" sz="900" dirty="0">
              <a:latin typeface="Roboto Light"/>
              <a:cs typeface="Calibri"/>
            </a:endParaRPr>
          </a:p>
          <a:p>
            <a:r>
              <a:rPr lang="en-US" sz="1200" dirty="0">
                <a:latin typeface="Roboto Light"/>
                <a:cs typeface="Calibri"/>
              </a:rPr>
              <a:t>A place-based approach provides a learning environment that connects the concept-based, competency driven curriculum to the real-world of students’ daily lives. </a:t>
            </a:r>
          </a:p>
          <a:p>
            <a:endParaRPr lang="en-US" sz="900" dirty="0">
              <a:cs typeface="Calibri"/>
            </a:endParaRPr>
          </a:p>
          <a:p>
            <a:r>
              <a:rPr lang="en-US" sz="1200" dirty="0">
                <a:latin typeface="Roboto Light"/>
                <a:cs typeface="Calibri"/>
              </a:rPr>
              <a:t>Place-based learning is embedded in and across the K-12 curriculum and is a core SD44 strategic priority.</a:t>
            </a:r>
          </a:p>
          <a:p>
            <a:pPr marL="0" indent="0">
              <a:buNone/>
            </a:pPr>
            <a:endParaRPr lang="en-US" sz="900" dirty="0">
              <a:ea typeface="+mn-lt"/>
              <a:cs typeface="+mn-lt"/>
            </a:endParaRPr>
          </a:p>
          <a:p>
            <a:r>
              <a:rPr lang="en-US" sz="1200" dirty="0">
                <a:latin typeface="Roboto Light"/>
                <a:cs typeface="Calibri"/>
              </a:rPr>
              <a:t>With distance/hybrid learning, opportunities exist for educators to connect classrooms to community (virtually and in-person) and begin to explore the students' homes and local neighborhoods as potential learning environments.</a:t>
            </a:r>
            <a:endParaRPr lang="en-US" sz="1200" dirty="0">
              <a:latin typeface="Roboto Light"/>
              <a:ea typeface="+mn-lt"/>
              <a:cs typeface="+mn-lt"/>
            </a:endParaRPr>
          </a:p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70B30-96E9-496E-9A28-DA36ADFECF0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231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70B30-96E9-496E-9A28-DA36ADFECF0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0122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70B30-96E9-496E-9A28-DA36ADFECF0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0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70B30-96E9-496E-9A28-DA36ADFECF0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1514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PADLET Session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70B30-96E9-496E-9A28-DA36ADFECF0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718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70B30-96E9-496E-9A28-DA36ADFECF0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888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517750"/>
            <a:ext cx="11582400" cy="731520"/>
          </a:xfrm>
        </p:spPr>
        <p:txBody>
          <a:bodyPr/>
          <a:lstStyle>
            <a:lvl1pPr>
              <a:lnSpc>
                <a:spcPts val="440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99" y="4123760"/>
            <a:ext cx="11582400" cy="685805"/>
          </a:xfrm>
        </p:spPr>
        <p:txBody>
          <a:bodyPr/>
          <a:lstStyle>
            <a:lvl1pPr marL="0" indent="0" algn="l">
              <a:lnSpc>
                <a:spcPts val="4400"/>
              </a:lnSpc>
              <a:spcBef>
                <a:spcPts val="0"/>
              </a:spcBef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323682"/>
            <a:ext cx="2353260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7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364428"/>
            <a:ext cx="12194541" cy="5493572"/>
          </a:xfrm>
          <a:custGeom>
            <a:avLst/>
            <a:gdLst>
              <a:gd name="connsiteX0" fmla="*/ 0 w 5257800"/>
              <a:gd name="connsiteY0" fmla="*/ 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0 h 5410199"/>
              <a:gd name="connsiteX0" fmla="*/ 0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118110 h 5410199"/>
              <a:gd name="connsiteX0" fmla="*/ 1905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1905 w 5257800"/>
              <a:gd name="connsiteY4" fmla="*/ 118110 h 5410199"/>
              <a:gd name="connsiteX0" fmla="*/ 1905 w 5261610"/>
              <a:gd name="connsiteY0" fmla="*/ 118110 h 5410199"/>
              <a:gd name="connsiteX1" fmla="*/ 5261610 w 5261610"/>
              <a:gd name="connsiteY1" fmla="*/ 0 h 5410199"/>
              <a:gd name="connsiteX2" fmla="*/ 5257800 w 5261610"/>
              <a:gd name="connsiteY2" fmla="*/ 5410199 h 5410199"/>
              <a:gd name="connsiteX3" fmla="*/ 0 w 5261610"/>
              <a:gd name="connsiteY3" fmla="*/ 5410199 h 5410199"/>
              <a:gd name="connsiteX4" fmla="*/ 1905 w 5261610"/>
              <a:gd name="connsiteY4" fmla="*/ 118110 h 5410199"/>
              <a:gd name="connsiteX0" fmla="*/ 1905 w 5259705"/>
              <a:gd name="connsiteY0" fmla="*/ 118110 h 5410199"/>
              <a:gd name="connsiteX1" fmla="*/ 5259705 w 5259705"/>
              <a:gd name="connsiteY1" fmla="*/ 0 h 5410199"/>
              <a:gd name="connsiteX2" fmla="*/ 5257800 w 5259705"/>
              <a:gd name="connsiteY2" fmla="*/ 5410199 h 5410199"/>
              <a:gd name="connsiteX3" fmla="*/ 0 w 5259705"/>
              <a:gd name="connsiteY3" fmla="*/ 5410199 h 5410199"/>
              <a:gd name="connsiteX4" fmla="*/ 1905 w 5259705"/>
              <a:gd name="connsiteY4" fmla="*/ 118110 h 5410199"/>
              <a:gd name="connsiteX0" fmla="*/ 1905 w 5259705"/>
              <a:gd name="connsiteY0" fmla="*/ 118110 h 5410199"/>
              <a:gd name="connsiteX1" fmla="*/ 3619915 w 5259705"/>
              <a:gd name="connsiteY1" fmla="*/ 23114 h 5410199"/>
              <a:gd name="connsiteX2" fmla="*/ 5259705 w 5259705"/>
              <a:gd name="connsiteY2" fmla="*/ 0 h 5410199"/>
              <a:gd name="connsiteX3" fmla="*/ 5257800 w 5259705"/>
              <a:gd name="connsiteY3" fmla="*/ 5410199 h 5410199"/>
              <a:gd name="connsiteX4" fmla="*/ 0 w 5259705"/>
              <a:gd name="connsiteY4" fmla="*/ 5410199 h 5410199"/>
              <a:gd name="connsiteX5" fmla="*/ 1905 w 5259705"/>
              <a:gd name="connsiteY5" fmla="*/ 118110 h 5410199"/>
              <a:gd name="connsiteX0" fmla="*/ 1905 w 5259705"/>
              <a:gd name="connsiteY0" fmla="*/ 155445 h 5447534"/>
              <a:gd name="connsiteX1" fmla="*/ 3806196 w 5259705"/>
              <a:gd name="connsiteY1" fmla="*/ 0 h 5447534"/>
              <a:gd name="connsiteX2" fmla="*/ 5259705 w 5259705"/>
              <a:gd name="connsiteY2" fmla="*/ 37335 h 5447534"/>
              <a:gd name="connsiteX3" fmla="*/ 5257800 w 5259705"/>
              <a:gd name="connsiteY3" fmla="*/ 5447534 h 5447534"/>
              <a:gd name="connsiteX4" fmla="*/ 0 w 5259705"/>
              <a:gd name="connsiteY4" fmla="*/ 5447534 h 5447534"/>
              <a:gd name="connsiteX5" fmla="*/ 1905 w 5259705"/>
              <a:gd name="connsiteY5" fmla="*/ 155445 h 5447534"/>
              <a:gd name="connsiteX0" fmla="*/ 1905 w 5260801"/>
              <a:gd name="connsiteY0" fmla="*/ 155445 h 5447534"/>
              <a:gd name="connsiteX1" fmla="*/ 3806196 w 5260801"/>
              <a:gd name="connsiteY1" fmla="*/ 0 h 5447534"/>
              <a:gd name="connsiteX2" fmla="*/ 5260801 w 5260801"/>
              <a:gd name="connsiteY2" fmla="*/ 171457 h 5447534"/>
              <a:gd name="connsiteX3" fmla="*/ 5257800 w 5260801"/>
              <a:gd name="connsiteY3" fmla="*/ 5447534 h 5447534"/>
              <a:gd name="connsiteX4" fmla="*/ 0 w 5260801"/>
              <a:gd name="connsiteY4" fmla="*/ 5447534 h 5447534"/>
              <a:gd name="connsiteX5" fmla="*/ 1905 w 5260801"/>
              <a:gd name="connsiteY5" fmla="*/ 155445 h 54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0801" h="5447534">
                <a:moveTo>
                  <a:pt x="1905" y="155445"/>
                </a:moveTo>
                <a:lnTo>
                  <a:pt x="3806196" y="0"/>
                </a:lnTo>
                <a:lnTo>
                  <a:pt x="5260801" y="171457"/>
                </a:lnTo>
                <a:cubicBezTo>
                  <a:pt x="5259801" y="1930149"/>
                  <a:pt x="5258800" y="3688842"/>
                  <a:pt x="5257800" y="5447534"/>
                </a:cubicBezTo>
                <a:lnTo>
                  <a:pt x="0" y="5447534"/>
                </a:lnTo>
                <a:lnTo>
                  <a:pt x="1905" y="155445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CA"/>
              <a:t>Click icon to insert picture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6872" y="282390"/>
            <a:ext cx="10180320" cy="914400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Two Line Heading</a:t>
            </a:r>
            <a:br>
              <a:rPr lang="en-US"/>
            </a:br>
            <a:r>
              <a:rPr lang="en-US"/>
              <a:t>Slide 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532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-8136" y="1424940"/>
            <a:ext cx="5601216" cy="2689860"/>
          </a:xfrm>
          <a:custGeom>
            <a:avLst/>
            <a:gdLst>
              <a:gd name="connsiteX0" fmla="*/ 0 w 5257800"/>
              <a:gd name="connsiteY0" fmla="*/ 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0 h 5410199"/>
              <a:gd name="connsiteX0" fmla="*/ 0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118110 h 5410199"/>
              <a:gd name="connsiteX0" fmla="*/ 1905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1905 w 5257800"/>
              <a:gd name="connsiteY4" fmla="*/ 118110 h 5410199"/>
              <a:gd name="connsiteX0" fmla="*/ 1905 w 5261610"/>
              <a:gd name="connsiteY0" fmla="*/ 118110 h 5410199"/>
              <a:gd name="connsiteX1" fmla="*/ 5261610 w 5261610"/>
              <a:gd name="connsiteY1" fmla="*/ 0 h 5410199"/>
              <a:gd name="connsiteX2" fmla="*/ 5257800 w 5261610"/>
              <a:gd name="connsiteY2" fmla="*/ 5410199 h 5410199"/>
              <a:gd name="connsiteX3" fmla="*/ 0 w 5261610"/>
              <a:gd name="connsiteY3" fmla="*/ 5410199 h 5410199"/>
              <a:gd name="connsiteX4" fmla="*/ 1905 w 5261610"/>
              <a:gd name="connsiteY4" fmla="*/ 118110 h 5410199"/>
              <a:gd name="connsiteX0" fmla="*/ 1905 w 5259705"/>
              <a:gd name="connsiteY0" fmla="*/ 118110 h 5410199"/>
              <a:gd name="connsiteX1" fmla="*/ 5259705 w 5259705"/>
              <a:gd name="connsiteY1" fmla="*/ 0 h 5410199"/>
              <a:gd name="connsiteX2" fmla="*/ 5257800 w 5259705"/>
              <a:gd name="connsiteY2" fmla="*/ 5410199 h 5410199"/>
              <a:gd name="connsiteX3" fmla="*/ 0 w 5259705"/>
              <a:gd name="connsiteY3" fmla="*/ 5410199 h 5410199"/>
              <a:gd name="connsiteX4" fmla="*/ 1905 w 5259705"/>
              <a:gd name="connsiteY4" fmla="*/ 118110 h 5410199"/>
              <a:gd name="connsiteX0" fmla="*/ 6687 w 5259705"/>
              <a:gd name="connsiteY0" fmla="*/ 0 h 5419387"/>
              <a:gd name="connsiteX1" fmla="*/ 5259705 w 5259705"/>
              <a:gd name="connsiteY1" fmla="*/ 9188 h 5419387"/>
              <a:gd name="connsiteX2" fmla="*/ 5257800 w 5259705"/>
              <a:gd name="connsiteY2" fmla="*/ 5419387 h 5419387"/>
              <a:gd name="connsiteX3" fmla="*/ 0 w 5259705"/>
              <a:gd name="connsiteY3" fmla="*/ 5419387 h 5419387"/>
              <a:gd name="connsiteX4" fmla="*/ 6687 w 5259705"/>
              <a:gd name="connsiteY4" fmla="*/ 0 h 5419387"/>
              <a:gd name="connsiteX0" fmla="*/ 6687 w 5264487"/>
              <a:gd name="connsiteY0" fmla="*/ 197672 h 5617059"/>
              <a:gd name="connsiteX1" fmla="*/ 5264487 w 5264487"/>
              <a:gd name="connsiteY1" fmla="*/ 0 h 5617059"/>
              <a:gd name="connsiteX2" fmla="*/ 5257800 w 5264487"/>
              <a:gd name="connsiteY2" fmla="*/ 5617059 h 5617059"/>
              <a:gd name="connsiteX3" fmla="*/ 0 w 5264487"/>
              <a:gd name="connsiteY3" fmla="*/ 5617059 h 5617059"/>
              <a:gd name="connsiteX4" fmla="*/ 6687 w 5264487"/>
              <a:gd name="connsiteY4" fmla="*/ 197672 h 5617059"/>
              <a:gd name="connsiteX0" fmla="*/ 0 w 5276927"/>
              <a:gd name="connsiteY0" fmla="*/ 197672 h 5617059"/>
              <a:gd name="connsiteX1" fmla="*/ 5276927 w 5276927"/>
              <a:gd name="connsiteY1" fmla="*/ 0 h 5617059"/>
              <a:gd name="connsiteX2" fmla="*/ 5270240 w 5276927"/>
              <a:gd name="connsiteY2" fmla="*/ 5617059 h 5617059"/>
              <a:gd name="connsiteX3" fmla="*/ 12440 w 5276927"/>
              <a:gd name="connsiteY3" fmla="*/ 5617059 h 5617059"/>
              <a:gd name="connsiteX4" fmla="*/ 0 w 5276927"/>
              <a:gd name="connsiteY4" fmla="*/ 197672 h 5617059"/>
              <a:gd name="connsiteX0" fmla="*/ 0 w 5272145"/>
              <a:gd name="connsiteY0" fmla="*/ 181760 h 5617059"/>
              <a:gd name="connsiteX1" fmla="*/ 5272145 w 5272145"/>
              <a:gd name="connsiteY1" fmla="*/ 0 h 5617059"/>
              <a:gd name="connsiteX2" fmla="*/ 5265458 w 5272145"/>
              <a:gd name="connsiteY2" fmla="*/ 5617059 h 5617059"/>
              <a:gd name="connsiteX3" fmla="*/ 7658 w 5272145"/>
              <a:gd name="connsiteY3" fmla="*/ 5617059 h 5617059"/>
              <a:gd name="connsiteX4" fmla="*/ 0 w 5272145"/>
              <a:gd name="connsiteY4" fmla="*/ 181760 h 561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2145" h="5617059">
                <a:moveTo>
                  <a:pt x="0" y="181760"/>
                </a:moveTo>
                <a:lnTo>
                  <a:pt x="5272145" y="0"/>
                </a:lnTo>
                <a:lnTo>
                  <a:pt x="5265458" y="5617059"/>
                </a:lnTo>
                <a:lnTo>
                  <a:pt x="7658" y="5617059"/>
                </a:lnTo>
                <a:cubicBezTo>
                  <a:pt x="3511" y="3810597"/>
                  <a:pt x="4147" y="1988222"/>
                  <a:pt x="0" y="181760"/>
                </a:cubicBez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CA"/>
              <a:t>Click icon to insert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743387" y="1887070"/>
            <a:ext cx="6096000" cy="4294095"/>
          </a:xfrm>
        </p:spPr>
        <p:txBody>
          <a:bodyPr>
            <a:noAutofit/>
          </a:bodyPr>
          <a:lstStyle>
            <a:lvl1pPr marL="0" indent="0">
              <a:buNone/>
              <a:defRPr sz="3000" spc="-5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If you need to show multiple photos, try grouping them together. (Right-click images to change pictures). If images change size after inserting, right-click the slide thumbnail and reapply the current layout to fix them.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11480"/>
            <a:ext cx="10180320" cy="914400"/>
          </a:xfrm>
        </p:spPr>
        <p:txBody>
          <a:bodyPr/>
          <a:lstStyle>
            <a:lvl1pPr>
              <a:lnSpc>
                <a:spcPts val="44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  <a:endParaRPr lang="en-C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4114800"/>
            <a:ext cx="5585977" cy="2743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CA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210127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 and Content 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-8136" y="1424940"/>
            <a:ext cx="5601216" cy="2689860"/>
          </a:xfrm>
          <a:custGeom>
            <a:avLst/>
            <a:gdLst>
              <a:gd name="connsiteX0" fmla="*/ 0 w 5257800"/>
              <a:gd name="connsiteY0" fmla="*/ 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0 h 5410199"/>
              <a:gd name="connsiteX0" fmla="*/ 0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118110 h 5410199"/>
              <a:gd name="connsiteX0" fmla="*/ 1905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1905 w 5257800"/>
              <a:gd name="connsiteY4" fmla="*/ 118110 h 5410199"/>
              <a:gd name="connsiteX0" fmla="*/ 1905 w 5261610"/>
              <a:gd name="connsiteY0" fmla="*/ 118110 h 5410199"/>
              <a:gd name="connsiteX1" fmla="*/ 5261610 w 5261610"/>
              <a:gd name="connsiteY1" fmla="*/ 0 h 5410199"/>
              <a:gd name="connsiteX2" fmla="*/ 5257800 w 5261610"/>
              <a:gd name="connsiteY2" fmla="*/ 5410199 h 5410199"/>
              <a:gd name="connsiteX3" fmla="*/ 0 w 5261610"/>
              <a:gd name="connsiteY3" fmla="*/ 5410199 h 5410199"/>
              <a:gd name="connsiteX4" fmla="*/ 1905 w 5261610"/>
              <a:gd name="connsiteY4" fmla="*/ 118110 h 5410199"/>
              <a:gd name="connsiteX0" fmla="*/ 1905 w 5259705"/>
              <a:gd name="connsiteY0" fmla="*/ 118110 h 5410199"/>
              <a:gd name="connsiteX1" fmla="*/ 5259705 w 5259705"/>
              <a:gd name="connsiteY1" fmla="*/ 0 h 5410199"/>
              <a:gd name="connsiteX2" fmla="*/ 5257800 w 5259705"/>
              <a:gd name="connsiteY2" fmla="*/ 5410199 h 5410199"/>
              <a:gd name="connsiteX3" fmla="*/ 0 w 5259705"/>
              <a:gd name="connsiteY3" fmla="*/ 5410199 h 5410199"/>
              <a:gd name="connsiteX4" fmla="*/ 1905 w 5259705"/>
              <a:gd name="connsiteY4" fmla="*/ 118110 h 5410199"/>
              <a:gd name="connsiteX0" fmla="*/ 6687 w 5259705"/>
              <a:gd name="connsiteY0" fmla="*/ 0 h 5419387"/>
              <a:gd name="connsiteX1" fmla="*/ 5259705 w 5259705"/>
              <a:gd name="connsiteY1" fmla="*/ 9188 h 5419387"/>
              <a:gd name="connsiteX2" fmla="*/ 5257800 w 5259705"/>
              <a:gd name="connsiteY2" fmla="*/ 5419387 h 5419387"/>
              <a:gd name="connsiteX3" fmla="*/ 0 w 5259705"/>
              <a:gd name="connsiteY3" fmla="*/ 5419387 h 5419387"/>
              <a:gd name="connsiteX4" fmla="*/ 6687 w 5259705"/>
              <a:gd name="connsiteY4" fmla="*/ 0 h 5419387"/>
              <a:gd name="connsiteX0" fmla="*/ 6687 w 5264487"/>
              <a:gd name="connsiteY0" fmla="*/ 197672 h 5617059"/>
              <a:gd name="connsiteX1" fmla="*/ 5264487 w 5264487"/>
              <a:gd name="connsiteY1" fmla="*/ 0 h 5617059"/>
              <a:gd name="connsiteX2" fmla="*/ 5257800 w 5264487"/>
              <a:gd name="connsiteY2" fmla="*/ 5617059 h 5617059"/>
              <a:gd name="connsiteX3" fmla="*/ 0 w 5264487"/>
              <a:gd name="connsiteY3" fmla="*/ 5617059 h 5617059"/>
              <a:gd name="connsiteX4" fmla="*/ 6687 w 5264487"/>
              <a:gd name="connsiteY4" fmla="*/ 197672 h 5617059"/>
              <a:gd name="connsiteX0" fmla="*/ 0 w 5276927"/>
              <a:gd name="connsiteY0" fmla="*/ 197672 h 5617059"/>
              <a:gd name="connsiteX1" fmla="*/ 5276927 w 5276927"/>
              <a:gd name="connsiteY1" fmla="*/ 0 h 5617059"/>
              <a:gd name="connsiteX2" fmla="*/ 5270240 w 5276927"/>
              <a:gd name="connsiteY2" fmla="*/ 5617059 h 5617059"/>
              <a:gd name="connsiteX3" fmla="*/ 12440 w 5276927"/>
              <a:gd name="connsiteY3" fmla="*/ 5617059 h 5617059"/>
              <a:gd name="connsiteX4" fmla="*/ 0 w 5276927"/>
              <a:gd name="connsiteY4" fmla="*/ 197672 h 5617059"/>
              <a:gd name="connsiteX0" fmla="*/ 0 w 5272145"/>
              <a:gd name="connsiteY0" fmla="*/ 181760 h 5617059"/>
              <a:gd name="connsiteX1" fmla="*/ 5272145 w 5272145"/>
              <a:gd name="connsiteY1" fmla="*/ 0 h 5617059"/>
              <a:gd name="connsiteX2" fmla="*/ 5265458 w 5272145"/>
              <a:gd name="connsiteY2" fmla="*/ 5617059 h 5617059"/>
              <a:gd name="connsiteX3" fmla="*/ 7658 w 5272145"/>
              <a:gd name="connsiteY3" fmla="*/ 5617059 h 5617059"/>
              <a:gd name="connsiteX4" fmla="*/ 0 w 5272145"/>
              <a:gd name="connsiteY4" fmla="*/ 181760 h 561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2145" h="5617059">
                <a:moveTo>
                  <a:pt x="0" y="181760"/>
                </a:moveTo>
                <a:lnTo>
                  <a:pt x="5272145" y="0"/>
                </a:lnTo>
                <a:lnTo>
                  <a:pt x="5265458" y="5617059"/>
                </a:lnTo>
                <a:lnTo>
                  <a:pt x="7658" y="5617059"/>
                </a:lnTo>
                <a:cubicBezTo>
                  <a:pt x="3511" y="3810597"/>
                  <a:pt x="4147" y="1988222"/>
                  <a:pt x="0" y="181760"/>
                </a:cubicBez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CA"/>
              <a:t>Click icon to insert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743387" y="1887070"/>
            <a:ext cx="6096000" cy="4294095"/>
          </a:xfrm>
        </p:spPr>
        <p:txBody>
          <a:bodyPr>
            <a:noAutofit/>
          </a:bodyPr>
          <a:lstStyle>
            <a:lvl1pPr marL="0" indent="0">
              <a:buNone/>
              <a:defRPr sz="3000" spc="-5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If you need to show multiple photos, try grouping them together. (Right-click images to change pictures). If images change size after inserting, right-click the slide thumbnail and reapply the current layout to fix them.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4114800"/>
            <a:ext cx="5585977" cy="2743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CA"/>
              <a:t>Click icon to insert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86872" y="282390"/>
            <a:ext cx="10180320" cy="914400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Two Line Heading</a:t>
            </a:r>
            <a:br>
              <a:rPr lang="en-US"/>
            </a:br>
            <a:r>
              <a:rPr lang="en-US"/>
              <a:t>Slide 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0082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07895"/>
            <a:ext cx="10180320" cy="914400"/>
          </a:xfrm>
        </p:spPr>
        <p:txBody>
          <a:bodyPr/>
          <a:lstStyle>
            <a:lvl1pPr>
              <a:lnSpc>
                <a:spcPts val="44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  <a:endParaRPr lang="en-CA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 hasCustomPrompt="1"/>
          </p:nvPr>
        </p:nvSpPr>
        <p:spPr>
          <a:xfrm>
            <a:off x="496047" y="2550460"/>
            <a:ext cx="10552953" cy="304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CA"/>
              <a:t>Click the icon to insert a new table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828800"/>
            <a:ext cx="10744200" cy="609601"/>
          </a:xfrm>
        </p:spPr>
        <p:txBody>
          <a:bodyPr>
            <a:noAutofit/>
          </a:bodyPr>
          <a:lstStyle>
            <a:lvl1pPr marL="0" indent="0">
              <a:lnSpc>
                <a:spcPts val="4200"/>
              </a:lnSpc>
              <a:buNone/>
              <a:defRPr sz="3300" spc="-50" baseline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CA"/>
              <a:t>Small and simple table title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5715000"/>
            <a:ext cx="10744200" cy="990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spc="-50" baseline="0">
                <a:solidFill>
                  <a:schemeClr val="tx1"/>
                </a:solidFill>
                <a:latin typeface="+mn-lt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CA"/>
              <a:t>Note: You can change the colour of your table by choosing a new ‘Table Style’ from the  ‘Design’ tab under the ‘Table Tools’ tab (select the table to see the ‘Table Tools’ tab). To maintain your formatting, right-click on the style you want to apply, and choose ‘Apply and Maintain Formatting’ (you can delete this instructional note from the slide)</a:t>
            </a:r>
          </a:p>
        </p:txBody>
      </p:sp>
    </p:spTree>
    <p:extLst>
      <p:ext uri="{BB962C8B-B14F-4D97-AF65-F5344CB8AC3E}">
        <p14:creationId xmlns:p14="http://schemas.microsoft.com/office/powerpoint/2010/main" val="464516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 hasCustomPrompt="1"/>
          </p:nvPr>
        </p:nvSpPr>
        <p:spPr>
          <a:xfrm>
            <a:off x="496047" y="2550460"/>
            <a:ext cx="10552953" cy="304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CA"/>
              <a:t>Click the icon to insert a new table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828800"/>
            <a:ext cx="10744200" cy="609601"/>
          </a:xfrm>
        </p:spPr>
        <p:txBody>
          <a:bodyPr>
            <a:noAutofit/>
          </a:bodyPr>
          <a:lstStyle>
            <a:lvl1pPr marL="0" indent="0">
              <a:lnSpc>
                <a:spcPts val="4200"/>
              </a:lnSpc>
              <a:buNone/>
              <a:defRPr sz="3300" spc="-50" baseline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CA"/>
              <a:t>Small and simple table title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5715000"/>
            <a:ext cx="10744200" cy="990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spc="-50" baseline="0">
                <a:solidFill>
                  <a:schemeClr val="tx1"/>
                </a:solidFill>
                <a:latin typeface="+mn-lt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CA"/>
              <a:t>Note: You can change the colour of your table by choosing a new ‘Table Style’ from the  ‘Design’ tab under the ‘Table Tools’ tab (select the table to see the ‘Table Tools’ tab). To maintain your formatting, right-click on the style you want to apply, and choose ‘Apply and Maintain Formatting’ (you can delete this instructional note from the slide)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86872" y="282390"/>
            <a:ext cx="10180320" cy="914400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Two Line Heading</a:t>
            </a:r>
            <a:br>
              <a:rPr lang="en-US"/>
            </a:br>
            <a:r>
              <a:rPr lang="en-US"/>
              <a:t>Slide 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21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11480"/>
            <a:ext cx="10180320" cy="914400"/>
          </a:xfrm>
        </p:spPr>
        <p:txBody>
          <a:bodyPr/>
          <a:lstStyle>
            <a:lvl1pPr>
              <a:lnSpc>
                <a:spcPts val="44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Blank Slide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365760"/>
            <a:ext cx="951058" cy="69500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438400"/>
            <a:ext cx="10515600" cy="3733800"/>
          </a:xfrm>
        </p:spPr>
        <p:txBody>
          <a:bodyPr>
            <a:normAutofit/>
          </a:bodyPr>
          <a:lstStyle>
            <a:lvl1pPr>
              <a:defRPr sz="2100"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sz="2100" baseline="0"/>
            </a:lvl5pPr>
          </a:lstStyle>
          <a:p>
            <a:pPr lvl="0"/>
            <a:r>
              <a:rPr lang="en-US"/>
              <a:t>21 </a:t>
            </a:r>
            <a:r>
              <a:rPr lang="en-US" err="1"/>
              <a:t>pt</a:t>
            </a:r>
            <a:r>
              <a:rPr lang="en-US"/>
              <a:t> </a:t>
            </a:r>
            <a:r>
              <a:rPr lang="en-US" err="1"/>
              <a:t>Roboto</a:t>
            </a:r>
            <a:r>
              <a:rPr lang="en-US"/>
              <a:t> Light minimum size. This line is an example of 21 </a:t>
            </a:r>
            <a:r>
              <a:rPr lang="en-US" err="1"/>
              <a:t>pt</a:t>
            </a:r>
            <a:r>
              <a:rPr lang="en-US"/>
              <a:t> type.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828800"/>
            <a:ext cx="10515600" cy="609601"/>
          </a:xfrm>
        </p:spPr>
        <p:txBody>
          <a:bodyPr>
            <a:noAutofit/>
          </a:bodyPr>
          <a:lstStyle>
            <a:lvl1pPr marL="0" indent="0">
              <a:lnSpc>
                <a:spcPts val="4200"/>
              </a:lnSpc>
              <a:buNone/>
              <a:defRPr sz="3300" spc="-50" baseline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CA"/>
              <a:t>What about text sizes?</a:t>
            </a:r>
          </a:p>
        </p:txBody>
      </p:sp>
    </p:spTree>
    <p:extLst>
      <p:ext uri="{BB962C8B-B14F-4D97-AF65-F5344CB8AC3E}">
        <p14:creationId xmlns:p14="http://schemas.microsoft.com/office/powerpoint/2010/main" val="1731883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438400"/>
            <a:ext cx="10515600" cy="3733800"/>
          </a:xfrm>
        </p:spPr>
        <p:txBody>
          <a:bodyPr>
            <a:normAutofit/>
          </a:bodyPr>
          <a:lstStyle>
            <a:lvl1pPr>
              <a:defRPr sz="2100"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sz="2100" baseline="0"/>
            </a:lvl5pPr>
          </a:lstStyle>
          <a:p>
            <a:pPr lvl="0"/>
            <a:r>
              <a:rPr lang="en-US"/>
              <a:t>21 </a:t>
            </a:r>
            <a:r>
              <a:rPr lang="en-US" err="1"/>
              <a:t>pt</a:t>
            </a:r>
            <a:r>
              <a:rPr lang="en-US"/>
              <a:t> </a:t>
            </a:r>
            <a:r>
              <a:rPr lang="en-US" err="1"/>
              <a:t>Roboto</a:t>
            </a:r>
            <a:r>
              <a:rPr lang="en-US"/>
              <a:t> Light minimum size. This line is an example of 21 </a:t>
            </a:r>
            <a:r>
              <a:rPr lang="en-US" err="1"/>
              <a:t>pt</a:t>
            </a:r>
            <a:r>
              <a:rPr lang="en-US"/>
              <a:t> type.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828800"/>
            <a:ext cx="10515600" cy="609601"/>
          </a:xfrm>
        </p:spPr>
        <p:txBody>
          <a:bodyPr>
            <a:noAutofit/>
          </a:bodyPr>
          <a:lstStyle>
            <a:lvl1pPr marL="0" indent="0">
              <a:lnSpc>
                <a:spcPts val="4200"/>
              </a:lnSpc>
              <a:buNone/>
              <a:defRPr sz="3300" spc="-50" baseline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CA"/>
              <a:t>What about text sizes?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86872" y="282390"/>
            <a:ext cx="10180320" cy="914400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>
                <a:solidFill>
                  <a:schemeClr val="accent1"/>
                </a:solidFill>
              </a:defRPr>
            </a:lvl1pPr>
          </a:lstStyle>
          <a:p>
            <a:r>
              <a:rPr lang="en-US"/>
              <a:t>Two Line Heading</a:t>
            </a:r>
            <a:br>
              <a:rPr lang="en-US"/>
            </a:br>
            <a:r>
              <a:rPr lang="en-US"/>
              <a:t>Slide Title</a:t>
            </a:r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361387D-E439-4323-8601-58E0B5A812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365760"/>
            <a:ext cx="951058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05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75ADED-CEE1-436D-B677-DE48AC925E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280" y="0"/>
            <a:ext cx="1825757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78E98-42D7-4BF0-8365-0CB0A9CF149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438400"/>
            <a:ext cx="10180320" cy="3733800"/>
          </a:xfrm>
        </p:spPr>
        <p:txBody>
          <a:bodyPr>
            <a:normAutofit/>
          </a:bodyPr>
          <a:lstStyle>
            <a:lvl1pPr>
              <a:defRPr sz="2100"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sz="2100" baseline="0"/>
            </a:lvl5pPr>
          </a:lstStyle>
          <a:p>
            <a:pPr lvl="0"/>
            <a:r>
              <a:rPr lang="en-US"/>
              <a:t>21 </a:t>
            </a:r>
            <a:r>
              <a:rPr lang="en-US" err="1"/>
              <a:t>pt</a:t>
            </a:r>
            <a:r>
              <a:rPr lang="en-US"/>
              <a:t> </a:t>
            </a:r>
            <a:r>
              <a:rPr lang="en-US" err="1"/>
              <a:t>Roboto</a:t>
            </a:r>
            <a:r>
              <a:rPr lang="en-US"/>
              <a:t> Light minimum size. This line is an example of 21 </a:t>
            </a:r>
            <a:r>
              <a:rPr lang="en-US" err="1"/>
              <a:t>pt</a:t>
            </a:r>
            <a:r>
              <a:rPr lang="en-US"/>
              <a:t> type.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828800"/>
            <a:ext cx="10180320" cy="609601"/>
          </a:xfrm>
        </p:spPr>
        <p:txBody>
          <a:bodyPr>
            <a:noAutofit/>
          </a:bodyPr>
          <a:lstStyle>
            <a:lvl1pPr marL="0" indent="0">
              <a:lnSpc>
                <a:spcPts val="4200"/>
              </a:lnSpc>
              <a:buNone/>
              <a:defRPr sz="3300" spc="-50" baseline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CA"/>
              <a:t>What about text sizes?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D22CF22-DB2F-4D62-A01B-B806045993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411480"/>
            <a:ext cx="838200" cy="61592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D052E173-21E2-4711-AB44-CE8828251D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411480"/>
            <a:ext cx="10180320" cy="914400"/>
          </a:xfrm>
        </p:spPr>
        <p:txBody>
          <a:bodyPr/>
          <a:lstStyle>
            <a:lvl1pPr>
              <a:lnSpc>
                <a:spcPts val="44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Blank Slide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8209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-Line Right Side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75ADED-CEE1-436D-B677-DE48AC925E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280" y="0"/>
            <a:ext cx="1825757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78E98-42D7-4BF0-8365-0CB0A9CF149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438400"/>
            <a:ext cx="10180320" cy="3733800"/>
          </a:xfrm>
        </p:spPr>
        <p:txBody>
          <a:bodyPr>
            <a:normAutofit/>
          </a:bodyPr>
          <a:lstStyle>
            <a:lvl1pPr>
              <a:defRPr sz="2100"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sz="2100" baseline="0"/>
            </a:lvl5pPr>
          </a:lstStyle>
          <a:p>
            <a:pPr lvl="0"/>
            <a:r>
              <a:rPr lang="en-US"/>
              <a:t>21 </a:t>
            </a:r>
            <a:r>
              <a:rPr lang="en-US" err="1"/>
              <a:t>pt</a:t>
            </a:r>
            <a:r>
              <a:rPr lang="en-US"/>
              <a:t> </a:t>
            </a:r>
            <a:r>
              <a:rPr lang="en-US" err="1"/>
              <a:t>Roboto</a:t>
            </a:r>
            <a:r>
              <a:rPr lang="en-US"/>
              <a:t> Light minimum size. This line is an example of 21 </a:t>
            </a:r>
            <a:r>
              <a:rPr lang="en-US" err="1"/>
              <a:t>pt</a:t>
            </a:r>
            <a:r>
              <a:rPr lang="en-US"/>
              <a:t> type.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828800"/>
            <a:ext cx="10180320" cy="609601"/>
          </a:xfrm>
        </p:spPr>
        <p:txBody>
          <a:bodyPr>
            <a:noAutofit/>
          </a:bodyPr>
          <a:lstStyle>
            <a:lvl1pPr marL="0" indent="0">
              <a:lnSpc>
                <a:spcPts val="4200"/>
              </a:lnSpc>
              <a:buNone/>
              <a:defRPr sz="3300" spc="-50" baseline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CA"/>
              <a:t>What about text sizes?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86872" y="282390"/>
            <a:ext cx="10180320" cy="914400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>
                <a:solidFill>
                  <a:schemeClr val="accent1"/>
                </a:solidFill>
              </a:defRPr>
            </a:lvl1pPr>
          </a:lstStyle>
          <a:p>
            <a:r>
              <a:rPr lang="en-US"/>
              <a:t>Two Line Heading</a:t>
            </a:r>
            <a:br>
              <a:rPr lang="en-US"/>
            </a:br>
            <a:r>
              <a:rPr lang="en-US"/>
              <a:t>Slide Title</a:t>
            </a:r>
            <a:endParaRPr lang="en-C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D22CF22-DB2F-4D62-A01B-B806045993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411480"/>
            <a:ext cx="838200" cy="61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3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847" y="1819836"/>
            <a:ext cx="10746866" cy="1685365"/>
          </a:xfrm>
        </p:spPr>
        <p:txBody>
          <a:bodyPr anchor="t">
            <a:normAutofit/>
          </a:bodyPr>
          <a:lstStyle>
            <a:lvl1pPr algn="l">
              <a:lnSpc>
                <a:spcPts val="4200"/>
              </a:lnSpc>
              <a:defRPr sz="3300" b="0" cap="none" baseline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If you need to create another slide of this type, right-click the thumbnail and select ‘Duplicate Slide’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0D49B9C-1775-4280-910E-890523B8C2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713" y="411478"/>
            <a:ext cx="842843" cy="61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1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799" y="411480"/>
            <a:ext cx="10180320" cy="914400"/>
          </a:xfrm>
        </p:spPr>
        <p:txBody>
          <a:bodyPr/>
          <a:lstStyle>
            <a:lvl1pPr>
              <a:lnSpc>
                <a:spcPts val="44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3021106"/>
            <a:ext cx="10744200" cy="3078163"/>
          </a:xfrm>
        </p:spPr>
        <p:txBody>
          <a:bodyPr/>
          <a:lstStyle>
            <a:lvl1pPr marL="228600" indent="-228600">
              <a:defRPr baseline="0"/>
            </a:lvl1pPr>
            <a:lvl2pPr marL="457200" indent="-228600">
              <a:defRPr/>
            </a:lvl2pPr>
            <a:lvl4pPr marL="914400" indent="-228600">
              <a:defRPr/>
            </a:lvl4pPr>
          </a:lstStyle>
          <a:p>
            <a:pPr lvl="0"/>
            <a:r>
              <a:rPr lang="en-US"/>
              <a:t>Bullet points should be short and to the point; try to keep points to one or two lines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2400" y="6356351"/>
            <a:ext cx="2844800" cy="365125"/>
          </a:xfrm>
        </p:spPr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828800"/>
            <a:ext cx="10744200" cy="1134035"/>
          </a:xfrm>
        </p:spPr>
        <p:txBody>
          <a:bodyPr>
            <a:normAutofit/>
          </a:bodyPr>
          <a:lstStyle>
            <a:lvl1pPr marL="0" indent="0">
              <a:lnSpc>
                <a:spcPts val="4200"/>
              </a:lnSpc>
              <a:buNone/>
              <a:defRPr sz="3300" spc="-50" baseline="0">
                <a:solidFill>
                  <a:schemeClr val="accent6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/>
              <a:t>Change </a:t>
            </a:r>
            <a:r>
              <a:rPr lang="en-US" err="1"/>
              <a:t>colour</a:t>
            </a:r>
            <a:r>
              <a:rPr lang="en-US"/>
              <a:t>: </a:t>
            </a:r>
            <a:r>
              <a:rPr lang="en-CA" noProof="0"/>
              <a:t>colour</a:t>
            </a:r>
            <a:r>
              <a:rPr lang="en-US"/>
              <a:t> palette can be found under ‘Theme </a:t>
            </a:r>
            <a:r>
              <a:rPr lang="en-CA" noProof="0"/>
              <a:t>Colours</a:t>
            </a:r>
            <a:r>
              <a:rPr lang="en-US"/>
              <a:t>’ 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730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 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6872" y="282390"/>
            <a:ext cx="10180320" cy="914400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Two Line Heading</a:t>
            </a:r>
            <a:br>
              <a:rPr lang="en-US"/>
            </a:br>
            <a:r>
              <a:rPr lang="en-US"/>
              <a:t>Slide Title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3021106"/>
            <a:ext cx="10744200" cy="3078163"/>
          </a:xfrm>
        </p:spPr>
        <p:txBody>
          <a:bodyPr/>
          <a:lstStyle>
            <a:lvl1pPr marL="228600" indent="-228600">
              <a:defRPr baseline="0"/>
            </a:lvl1pPr>
            <a:lvl2pPr marL="457200" indent="-228600">
              <a:defRPr/>
            </a:lvl2pPr>
            <a:lvl4pPr marL="914400" indent="-228600">
              <a:defRPr/>
            </a:lvl4pPr>
          </a:lstStyle>
          <a:p>
            <a:pPr lvl="0"/>
            <a:r>
              <a:rPr lang="en-US"/>
              <a:t>Bullet points should be short and to the point; try to keep points to one or two lines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2400" y="6356351"/>
            <a:ext cx="2844800" cy="365125"/>
          </a:xfrm>
        </p:spPr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828800"/>
            <a:ext cx="10744200" cy="1134035"/>
          </a:xfrm>
        </p:spPr>
        <p:txBody>
          <a:bodyPr>
            <a:normAutofit/>
          </a:bodyPr>
          <a:lstStyle>
            <a:lvl1pPr marL="0" indent="0">
              <a:lnSpc>
                <a:spcPts val="4200"/>
              </a:lnSpc>
              <a:buNone/>
              <a:defRPr sz="3300" spc="-50" baseline="0">
                <a:solidFill>
                  <a:schemeClr val="accent6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>
                <a:latin typeface="Roboto Slab" pitchFamily="2" charset="0"/>
                <a:ea typeface="Roboto Slab" pitchFamily="2" charset="0"/>
              </a:defRPr>
            </a:lvl2pPr>
            <a:lvl3pPr marL="914400" indent="0">
              <a:buNone/>
              <a:defRPr>
                <a:latin typeface="Roboto Slab" pitchFamily="2" charset="0"/>
                <a:ea typeface="Roboto Slab" pitchFamily="2" charset="0"/>
              </a:defRPr>
            </a:lvl3pPr>
            <a:lvl4pPr marL="1371600" indent="0">
              <a:buNone/>
              <a:defRPr>
                <a:latin typeface="Roboto Slab" pitchFamily="2" charset="0"/>
                <a:ea typeface="Roboto Slab" pitchFamily="2" charset="0"/>
              </a:defRPr>
            </a:lvl4pPr>
            <a:lvl5pPr marL="1828800" indent="0">
              <a:buNone/>
              <a:defRPr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/>
              <a:t>Change </a:t>
            </a:r>
            <a:r>
              <a:rPr lang="en-US" err="1"/>
              <a:t>colour</a:t>
            </a:r>
            <a:r>
              <a:rPr lang="en-US"/>
              <a:t>: </a:t>
            </a:r>
            <a:r>
              <a:rPr lang="en-CA" noProof="0"/>
              <a:t>colour</a:t>
            </a:r>
            <a:r>
              <a:rPr lang="en-US"/>
              <a:t> palette can be found under ‘Theme </a:t>
            </a:r>
            <a:r>
              <a:rPr lang="en-CA" noProof="0"/>
              <a:t>Colours</a:t>
            </a:r>
            <a:r>
              <a:rPr lang="en-US"/>
              <a:t>’ 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743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799" y="411480"/>
            <a:ext cx="10180320" cy="914400"/>
          </a:xfrm>
        </p:spPr>
        <p:txBody>
          <a:bodyPr/>
          <a:lstStyle>
            <a:lvl1pPr>
              <a:lnSpc>
                <a:spcPts val="44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828799"/>
            <a:ext cx="10744200" cy="4343400"/>
          </a:xfrm>
        </p:spPr>
        <p:txBody>
          <a:bodyPr/>
          <a:lstStyle>
            <a:lvl1pPr marL="228600" indent="-228600">
              <a:defRPr baseline="0"/>
            </a:lvl1pPr>
            <a:lvl2pPr marL="457200" indent="-228600">
              <a:defRPr/>
            </a:lvl2pPr>
            <a:lvl4pPr marL="914400" indent="-228600">
              <a:defRPr/>
            </a:lvl4pPr>
          </a:lstStyle>
          <a:p>
            <a:pPr lvl="0"/>
            <a:r>
              <a:rPr lang="en-US"/>
              <a:t>Align the text to the title and line length to the left edge of the logo for balance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2400" y="6356351"/>
            <a:ext cx="2844800" cy="365125"/>
          </a:xfrm>
        </p:spPr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0307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6872" y="282390"/>
            <a:ext cx="10180320" cy="914400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Two Line Heading</a:t>
            </a:r>
            <a:br>
              <a:rPr lang="en-US"/>
            </a:br>
            <a:r>
              <a:rPr lang="en-US"/>
              <a:t>Slide Title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828799"/>
            <a:ext cx="10744200" cy="4343400"/>
          </a:xfrm>
        </p:spPr>
        <p:txBody>
          <a:bodyPr/>
          <a:lstStyle>
            <a:lvl1pPr marL="228600" indent="-228600">
              <a:defRPr baseline="0"/>
            </a:lvl1pPr>
            <a:lvl2pPr marL="457200" indent="-228600">
              <a:defRPr/>
            </a:lvl2pPr>
            <a:lvl4pPr marL="914400" indent="-228600">
              <a:defRPr/>
            </a:lvl4pPr>
          </a:lstStyle>
          <a:p>
            <a:pPr lvl="0"/>
            <a:r>
              <a:rPr lang="en-US"/>
              <a:t>Try to keep points to one or two lines as a maximum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2400" y="6356351"/>
            <a:ext cx="2844800" cy="365125"/>
          </a:xfrm>
        </p:spPr>
        <p:txBody>
          <a:bodyPr/>
          <a:lstStyle/>
          <a:p>
            <a:fld id="{45D78E98-42D7-4BF0-8365-0CB0A9CF14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15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402080"/>
            <a:ext cx="7012940" cy="5455921"/>
          </a:xfrm>
          <a:custGeom>
            <a:avLst/>
            <a:gdLst>
              <a:gd name="connsiteX0" fmla="*/ 0 w 5257800"/>
              <a:gd name="connsiteY0" fmla="*/ 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0 h 5410199"/>
              <a:gd name="connsiteX0" fmla="*/ 0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118110 h 5410199"/>
              <a:gd name="connsiteX0" fmla="*/ 1905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1905 w 5257800"/>
              <a:gd name="connsiteY4" fmla="*/ 118110 h 5410199"/>
              <a:gd name="connsiteX0" fmla="*/ 1905 w 5261610"/>
              <a:gd name="connsiteY0" fmla="*/ 118110 h 5410199"/>
              <a:gd name="connsiteX1" fmla="*/ 5261610 w 5261610"/>
              <a:gd name="connsiteY1" fmla="*/ 0 h 5410199"/>
              <a:gd name="connsiteX2" fmla="*/ 5257800 w 5261610"/>
              <a:gd name="connsiteY2" fmla="*/ 5410199 h 5410199"/>
              <a:gd name="connsiteX3" fmla="*/ 0 w 5261610"/>
              <a:gd name="connsiteY3" fmla="*/ 5410199 h 5410199"/>
              <a:gd name="connsiteX4" fmla="*/ 1905 w 5261610"/>
              <a:gd name="connsiteY4" fmla="*/ 118110 h 5410199"/>
              <a:gd name="connsiteX0" fmla="*/ 1905 w 5259705"/>
              <a:gd name="connsiteY0" fmla="*/ 118110 h 5410199"/>
              <a:gd name="connsiteX1" fmla="*/ 5259705 w 5259705"/>
              <a:gd name="connsiteY1" fmla="*/ 0 h 5410199"/>
              <a:gd name="connsiteX2" fmla="*/ 5257800 w 5259705"/>
              <a:gd name="connsiteY2" fmla="*/ 5410199 h 5410199"/>
              <a:gd name="connsiteX3" fmla="*/ 0 w 5259705"/>
              <a:gd name="connsiteY3" fmla="*/ 5410199 h 5410199"/>
              <a:gd name="connsiteX4" fmla="*/ 1905 w 5259705"/>
              <a:gd name="connsiteY4" fmla="*/ 118110 h 541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9705" h="5410199">
                <a:moveTo>
                  <a:pt x="1905" y="118110"/>
                </a:moveTo>
                <a:lnTo>
                  <a:pt x="5259705" y="0"/>
                </a:lnTo>
                <a:lnTo>
                  <a:pt x="5257800" y="5410199"/>
                </a:lnTo>
                <a:lnTo>
                  <a:pt x="0" y="5410199"/>
                </a:lnTo>
                <a:lnTo>
                  <a:pt x="1905" y="11811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CA"/>
              <a:t>Click icon to insert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213600" y="1878106"/>
            <a:ext cx="4632960" cy="4294095"/>
          </a:xfrm>
        </p:spPr>
        <p:txBody>
          <a:bodyPr>
            <a:noAutofit/>
          </a:bodyPr>
          <a:lstStyle>
            <a:lvl1pPr marL="0" indent="0">
              <a:buNone/>
              <a:defRPr sz="3000" spc="-5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Using one large strong image says more than many small images. Err on the side of less content is more – including slide titles. (Right-click image to change picture)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11480"/>
            <a:ext cx="10180320" cy="914400"/>
          </a:xfrm>
        </p:spPr>
        <p:txBody>
          <a:bodyPr/>
          <a:lstStyle>
            <a:lvl1pPr>
              <a:lnSpc>
                <a:spcPts val="44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0106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402080"/>
            <a:ext cx="7012940" cy="5455921"/>
          </a:xfrm>
          <a:custGeom>
            <a:avLst/>
            <a:gdLst>
              <a:gd name="connsiteX0" fmla="*/ 0 w 5257800"/>
              <a:gd name="connsiteY0" fmla="*/ 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0 h 5410199"/>
              <a:gd name="connsiteX0" fmla="*/ 0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118110 h 5410199"/>
              <a:gd name="connsiteX0" fmla="*/ 1905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1905 w 5257800"/>
              <a:gd name="connsiteY4" fmla="*/ 118110 h 5410199"/>
              <a:gd name="connsiteX0" fmla="*/ 1905 w 5261610"/>
              <a:gd name="connsiteY0" fmla="*/ 118110 h 5410199"/>
              <a:gd name="connsiteX1" fmla="*/ 5261610 w 5261610"/>
              <a:gd name="connsiteY1" fmla="*/ 0 h 5410199"/>
              <a:gd name="connsiteX2" fmla="*/ 5257800 w 5261610"/>
              <a:gd name="connsiteY2" fmla="*/ 5410199 h 5410199"/>
              <a:gd name="connsiteX3" fmla="*/ 0 w 5261610"/>
              <a:gd name="connsiteY3" fmla="*/ 5410199 h 5410199"/>
              <a:gd name="connsiteX4" fmla="*/ 1905 w 5261610"/>
              <a:gd name="connsiteY4" fmla="*/ 118110 h 5410199"/>
              <a:gd name="connsiteX0" fmla="*/ 1905 w 5259705"/>
              <a:gd name="connsiteY0" fmla="*/ 118110 h 5410199"/>
              <a:gd name="connsiteX1" fmla="*/ 5259705 w 5259705"/>
              <a:gd name="connsiteY1" fmla="*/ 0 h 5410199"/>
              <a:gd name="connsiteX2" fmla="*/ 5257800 w 5259705"/>
              <a:gd name="connsiteY2" fmla="*/ 5410199 h 5410199"/>
              <a:gd name="connsiteX3" fmla="*/ 0 w 5259705"/>
              <a:gd name="connsiteY3" fmla="*/ 5410199 h 5410199"/>
              <a:gd name="connsiteX4" fmla="*/ 1905 w 5259705"/>
              <a:gd name="connsiteY4" fmla="*/ 118110 h 541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9705" h="5410199">
                <a:moveTo>
                  <a:pt x="1905" y="118110"/>
                </a:moveTo>
                <a:lnTo>
                  <a:pt x="5259705" y="0"/>
                </a:lnTo>
                <a:lnTo>
                  <a:pt x="5257800" y="5410199"/>
                </a:lnTo>
                <a:lnTo>
                  <a:pt x="0" y="5410199"/>
                </a:lnTo>
                <a:lnTo>
                  <a:pt x="1905" y="11811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CA"/>
              <a:t>Click icon to insert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213600" y="1878106"/>
            <a:ext cx="4632960" cy="4294095"/>
          </a:xfrm>
        </p:spPr>
        <p:txBody>
          <a:bodyPr>
            <a:noAutofit/>
          </a:bodyPr>
          <a:lstStyle>
            <a:lvl1pPr marL="0" indent="0">
              <a:buNone/>
              <a:defRPr sz="3000" spc="-5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Using one large strong image says more than many small images. Err on the side of less content is more – including slide titles. (Right-click image to change picture)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6872" y="282390"/>
            <a:ext cx="10180320" cy="914400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Two Line Heading</a:t>
            </a:r>
            <a:br>
              <a:rPr lang="en-US"/>
            </a:br>
            <a:r>
              <a:rPr lang="en-US"/>
              <a:t>Slide 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967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364428"/>
            <a:ext cx="12194541" cy="5493572"/>
          </a:xfrm>
          <a:custGeom>
            <a:avLst/>
            <a:gdLst>
              <a:gd name="connsiteX0" fmla="*/ 0 w 5257800"/>
              <a:gd name="connsiteY0" fmla="*/ 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0 h 5410199"/>
              <a:gd name="connsiteX0" fmla="*/ 0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0 w 5257800"/>
              <a:gd name="connsiteY4" fmla="*/ 118110 h 5410199"/>
              <a:gd name="connsiteX0" fmla="*/ 1905 w 5257800"/>
              <a:gd name="connsiteY0" fmla="*/ 118110 h 5410199"/>
              <a:gd name="connsiteX1" fmla="*/ 5257800 w 5257800"/>
              <a:gd name="connsiteY1" fmla="*/ 0 h 5410199"/>
              <a:gd name="connsiteX2" fmla="*/ 5257800 w 5257800"/>
              <a:gd name="connsiteY2" fmla="*/ 5410199 h 5410199"/>
              <a:gd name="connsiteX3" fmla="*/ 0 w 5257800"/>
              <a:gd name="connsiteY3" fmla="*/ 5410199 h 5410199"/>
              <a:gd name="connsiteX4" fmla="*/ 1905 w 5257800"/>
              <a:gd name="connsiteY4" fmla="*/ 118110 h 5410199"/>
              <a:gd name="connsiteX0" fmla="*/ 1905 w 5261610"/>
              <a:gd name="connsiteY0" fmla="*/ 118110 h 5410199"/>
              <a:gd name="connsiteX1" fmla="*/ 5261610 w 5261610"/>
              <a:gd name="connsiteY1" fmla="*/ 0 h 5410199"/>
              <a:gd name="connsiteX2" fmla="*/ 5257800 w 5261610"/>
              <a:gd name="connsiteY2" fmla="*/ 5410199 h 5410199"/>
              <a:gd name="connsiteX3" fmla="*/ 0 w 5261610"/>
              <a:gd name="connsiteY3" fmla="*/ 5410199 h 5410199"/>
              <a:gd name="connsiteX4" fmla="*/ 1905 w 5261610"/>
              <a:gd name="connsiteY4" fmla="*/ 118110 h 5410199"/>
              <a:gd name="connsiteX0" fmla="*/ 1905 w 5259705"/>
              <a:gd name="connsiteY0" fmla="*/ 118110 h 5410199"/>
              <a:gd name="connsiteX1" fmla="*/ 5259705 w 5259705"/>
              <a:gd name="connsiteY1" fmla="*/ 0 h 5410199"/>
              <a:gd name="connsiteX2" fmla="*/ 5257800 w 5259705"/>
              <a:gd name="connsiteY2" fmla="*/ 5410199 h 5410199"/>
              <a:gd name="connsiteX3" fmla="*/ 0 w 5259705"/>
              <a:gd name="connsiteY3" fmla="*/ 5410199 h 5410199"/>
              <a:gd name="connsiteX4" fmla="*/ 1905 w 5259705"/>
              <a:gd name="connsiteY4" fmla="*/ 118110 h 5410199"/>
              <a:gd name="connsiteX0" fmla="*/ 1905 w 5259705"/>
              <a:gd name="connsiteY0" fmla="*/ 118110 h 5410199"/>
              <a:gd name="connsiteX1" fmla="*/ 3619915 w 5259705"/>
              <a:gd name="connsiteY1" fmla="*/ 23114 h 5410199"/>
              <a:gd name="connsiteX2" fmla="*/ 5259705 w 5259705"/>
              <a:gd name="connsiteY2" fmla="*/ 0 h 5410199"/>
              <a:gd name="connsiteX3" fmla="*/ 5257800 w 5259705"/>
              <a:gd name="connsiteY3" fmla="*/ 5410199 h 5410199"/>
              <a:gd name="connsiteX4" fmla="*/ 0 w 5259705"/>
              <a:gd name="connsiteY4" fmla="*/ 5410199 h 5410199"/>
              <a:gd name="connsiteX5" fmla="*/ 1905 w 5259705"/>
              <a:gd name="connsiteY5" fmla="*/ 118110 h 5410199"/>
              <a:gd name="connsiteX0" fmla="*/ 1905 w 5259705"/>
              <a:gd name="connsiteY0" fmla="*/ 155445 h 5447534"/>
              <a:gd name="connsiteX1" fmla="*/ 3806196 w 5259705"/>
              <a:gd name="connsiteY1" fmla="*/ 0 h 5447534"/>
              <a:gd name="connsiteX2" fmla="*/ 5259705 w 5259705"/>
              <a:gd name="connsiteY2" fmla="*/ 37335 h 5447534"/>
              <a:gd name="connsiteX3" fmla="*/ 5257800 w 5259705"/>
              <a:gd name="connsiteY3" fmla="*/ 5447534 h 5447534"/>
              <a:gd name="connsiteX4" fmla="*/ 0 w 5259705"/>
              <a:gd name="connsiteY4" fmla="*/ 5447534 h 5447534"/>
              <a:gd name="connsiteX5" fmla="*/ 1905 w 5259705"/>
              <a:gd name="connsiteY5" fmla="*/ 155445 h 5447534"/>
              <a:gd name="connsiteX0" fmla="*/ 1905 w 5260801"/>
              <a:gd name="connsiteY0" fmla="*/ 155445 h 5447534"/>
              <a:gd name="connsiteX1" fmla="*/ 3806196 w 5260801"/>
              <a:gd name="connsiteY1" fmla="*/ 0 h 5447534"/>
              <a:gd name="connsiteX2" fmla="*/ 5260801 w 5260801"/>
              <a:gd name="connsiteY2" fmla="*/ 171457 h 5447534"/>
              <a:gd name="connsiteX3" fmla="*/ 5257800 w 5260801"/>
              <a:gd name="connsiteY3" fmla="*/ 5447534 h 5447534"/>
              <a:gd name="connsiteX4" fmla="*/ 0 w 5260801"/>
              <a:gd name="connsiteY4" fmla="*/ 5447534 h 5447534"/>
              <a:gd name="connsiteX5" fmla="*/ 1905 w 5260801"/>
              <a:gd name="connsiteY5" fmla="*/ 155445 h 54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0801" h="5447534">
                <a:moveTo>
                  <a:pt x="1905" y="155445"/>
                </a:moveTo>
                <a:lnTo>
                  <a:pt x="3806196" y="0"/>
                </a:lnTo>
                <a:lnTo>
                  <a:pt x="5260801" y="171457"/>
                </a:lnTo>
                <a:cubicBezTo>
                  <a:pt x="5259801" y="1930149"/>
                  <a:pt x="5258800" y="3688842"/>
                  <a:pt x="5257800" y="5447534"/>
                </a:cubicBezTo>
                <a:lnTo>
                  <a:pt x="0" y="5447534"/>
                </a:lnTo>
                <a:lnTo>
                  <a:pt x="1905" y="155445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CA"/>
              <a:t>Click icon to insert picture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78E98-42D7-4BF0-8365-0CB0A9CF149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11480"/>
            <a:ext cx="10180320" cy="914400"/>
          </a:xfrm>
        </p:spPr>
        <p:txBody>
          <a:bodyPr/>
          <a:lstStyle>
            <a:lvl1pPr>
              <a:lnSpc>
                <a:spcPts val="44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48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2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C3251EA-CB1B-4B7E-90FB-EC51740A09E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" y="2284"/>
            <a:ext cx="12185374" cy="159791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411480"/>
            <a:ext cx="1018032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1"/>
            <a:ext cx="10744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24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45D78E98-42D7-4BF0-8365-0CB0A9CF149F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A1DCC9E-A5E4-4AE9-8D2C-865EC2C63E43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411480"/>
            <a:ext cx="838200" cy="61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5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73" r:id="rId5"/>
    <p:sldLayoutId id="2147483674" r:id="rId6"/>
    <p:sldLayoutId id="2147483664" r:id="rId7"/>
    <p:sldLayoutId id="2147483677" r:id="rId8"/>
    <p:sldLayoutId id="2147483675" r:id="rId9"/>
    <p:sldLayoutId id="2147483678" r:id="rId10"/>
    <p:sldLayoutId id="2147483676" r:id="rId11"/>
    <p:sldLayoutId id="2147483679" r:id="rId12"/>
    <p:sldLayoutId id="2147483667" r:id="rId13"/>
    <p:sldLayoutId id="2147483680" r:id="rId14"/>
    <p:sldLayoutId id="2147483666" r:id="rId15"/>
    <p:sldLayoutId id="2147483681" r:id="rId16"/>
    <p:sldLayoutId id="2147483683" r:id="rId17"/>
    <p:sldLayoutId id="2147483682" r:id="rId18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1pPr>
      <a:lvl2pPr marL="457200" indent="-228600" algn="l" defTabSz="914400" rtl="0" eaLnBrk="1" latinLnBrk="0" hangingPunct="1">
        <a:spcBef>
          <a:spcPct val="20000"/>
        </a:spcBef>
        <a:buSzPct val="75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–"/>
        <a:defRPr sz="26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3pPr>
      <a:lvl4pPr marL="914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4pPr>
      <a:lvl5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0136"/>
            <a:ext cx="12192000" cy="4779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99" y="3735142"/>
            <a:ext cx="11582400" cy="731520"/>
          </a:xfrm>
        </p:spPr>
        <p:txBody>
          <a:bodyPr>
            <a:normAutofit fontScale="90000"/>
          </a:bodyPr>
          <a:lstStyle/>
          <a:p>
            <a:r>
              <a:rPr lang="en-CA" dirty="0">
                <a:latin typeface="Roboto Slab"/>
              </a:rPr>
              <a:t>Outdoor Place-based </a:t>
            </a:r>
            <a:br>
              <a:rPr lang="en-CA" dirty="0">
                <a:latin typeface="Roboto Slab"/>
              </a:rPr>
            </a:br>
            <a:r>
              <a:rPr lang="en-CA" dirty="0">
                <a:latin typeface="Roboto Slab"/>
              </a:rPr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1757397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NVSD--the Natural PLACE to Learn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>
              <a:buNone/>
            </a:pPr>
            <a:r>
              <a:rPr lang="en-US" sz="2800" b="1" dirty="0"/>
              <a:t>What’s Next?</a:t>
            </a:r>
          </a:p>
          <a:p>
            <a:pPr marL="228600" lvl="3"/>
            <a:r>
              <a:rPr lang="en-US" dirty="0"/>
              <a:t>As a district, how could we connect, share stories &amp; promising practices, and celebrate successes?</a:t>
            </a:r>
          </a:p>
          <a:p>
            <a:r>
              <a:rPr lang="en-US" sz="2400" dirty="0"/>
              <a:t>Place-based Learning Network?</a:t>
            </a:r>
          </a:p>
          <a:p>
            <a:pPr lvl="3"/>
            <a:r>
              <a:rPr lang="en-US" dirty="0"/>
              <a:t>Forum for building place-based learning connections</a:t>
            </a:r>
          </a:p>
          <a:p>
            <a:pPr lvl="3"/>
            <a:r>
              <a:rPr lang="en-US" dirty="0"/>
              <a:t>Place to share resources, lessons, and PD opportunities</a:t>
            </a:r>
          </a:p>
          <a:p>
            <a:pPr lvl="3"/>
            <a:r>
              <a:rPr lang="en-US" dirty="0"/>
              <a:t>Identify, promote and broaden community connections</a:t>
            </a:r>
          </a:p>
          <a:p>
            <a:pPr lvl="3"/>
            <a:r>
              <a:rPr lang="en-US" dirty="0"/>
              <a:t>Build collective capacity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1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799" y="260648"/>
            <a:ext cx="10180320" cy="914400"/>
          </a:xfrm>
        </p:spPr>
        <p:txBody>
          <a:bodyPr/>
          <a:lstStyle/>
          <a:p>
            <a:r>
              <a:rPr lang="en-CA" dirty="0"/>
              <a:t>What is Place?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9291" y="1777491"/>
            <a:ext cx="7005221" cy="2339991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ea typeface="+mn-lt"/>
                <a:cs typeface="+mn-lt"/>
              </a:rPr>
              <a:t>Place</a:t>
            </a:r>
            <a:r>
              <a:rPr lang="en-US" sz="2400" dirty="0">
                <a:ea typeface="+mn-lt"/>
                <a:cs typeface="+mn-lt"/>
              </a:rPr>
              <a:t> is any environment, locality, or context with which people interact to learn, create memory, reflect on history, connect with culture, and establish identity. </a:t>
            </a:r>
          </a:p>
          <a:p>
            <a:pPr marL="0" indent="0" algn="r">
              <a:buNone/>
            </a:pPr>
            <a:r>
              <a:rPr lang="en-US" sz="1800" i="1" dirty="0">
                <a:ea typeface="+mn-lt"/>
                <a:cs typeface="+mn-lt"/>
              </a:rPr>
              <a:t>From BC Curricular Competency guidelines</a:t>
            </a:r>
            <a:endParaRPr lang="en-US" sz="1800" i="1" dirty="0">
              <a:cs typeface="Calibri"/>
            </a:endParaRP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xmlns="" id="{D96AFC19-D382-420D-9C9F-5DB609EEE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51506"/>
            <a:ext cx="5478040" cy="29064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261" y="1608715"/>
            <a:ext cx="3565451" cy="19091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693" y="3009486"/>
            <a:ext cx="8548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Calibri"/>
              </a:rPr>
              <a:t> </a:t>
            </a:r>
            <a:r>
              <a:rPr lang="en-US" dirty="0">
                <a:ea typeface="+mn-lt"/>
                <a:cs typeface="+mn-lt"/>
              </a:rPr>
              <a:t>   </a:t>
            </a:r>
            <a:r>
              <a:rPr lang="en-US" sz="2400" dirty="0">
                <a:ea typeface="+mn-lt"/>
                <a:cs typeface="+mn-lt"/>
              </a:rPr>
              <a:t>              </a:t>
            </a:r>
            <a:endParaRPr lang="en-US" sz="1000" dirty="0">
              <a:ea typeface="+mn-lt"/>
              <a:cs typeface="+mn-lt"/>
            </a:endParaRPr>
          </a:p>
        </p:txBody>
      </p:sp>
      <p:sp>
        <p:nvSpPr>
          <p:cNvPr id="7" name="AutoShape 2" descr="ynn Canyon Park - Home | Facebook"/>
          <p:cNvSpPr>
            <a:spLocks noChangeAspect="1" noChangeArrowheads="1"/>
          </p:cNvSpPr>
          <p:nvPr/>
        </p:nvSpPr>
        <p:spPr bwMode="auto">
          <a:xfrm>
            <a:off x="0" y="0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ynn Canyon Park - Home | Facebook"/>
          <p:cNvSpPr>
            <a:spLocks noChangeAspect="1" noChangeArrowheads="1"/>
          </p:cNvSpPr>
          <p:nvPr/>
        </p:nvSpPr>
        <p:spPr bwMode="auto">
          <a:xfrm>
            <a:off x="304800" y="304800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ynn Canyon Suspension Bridge (North Vancouver) - All You Need to Know  BEFOR"/>
          <p:cNvSpPr>
            <a:spLocks noChangeAspect="1" noChangeArrowheads="1"/>
          </p:cNvSpPr>
          <p:nvPr/>
        </p:nvSpPr>
        <p:spPr bwMode="auto">
          <a:xfrm>
            <a:off x="0" y="0"/>
            <a:ext cx="25908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0" descr="ynn Canyon Suspension Bridge (North Vancouver) - All You Need to Know  BEFOR"/>
          <p:cNvSpPr>
            <a:spLocks noChangeAspect="1" noChangeArrowheads="1"/>
          </p:cNvSpPr>
          <p:nvPr/>
        </p:nvSpPr>
        <p:spPr bwMode="auto">
          <a:xfrm>
            <a:off x="152400" y="152400"/>
            <a:ext cx="25908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60" y="3951507"/>
            <a:ext cx="4509540" cy="290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50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799" y="260648"/>
            <a:ext cx="10180320" cy="914400"/>
          </a:xfrm>
        </p:spPr>
        <p:txBody>
          <a:bodyPr/>
          <a:lstStyle/>
          <a:p>
            <a:r>
              <a:rPr lang="en-CA" dirty="0"/>
              <a:t>Place-based Learning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87141"/>
            <a:ext cx="12192000" cy="5670859"/>
          </a:xfrm>
          <a:prstGeom prst="rect">
            <a:avLst/>
          </a:prstGeom>
        </p:spPr>
      </p:pic>
      <p:sp>
        <p:nvSpPr>
          <p:cNvPr id="12" name="Text Placeholder 6"/>
          <p:cNvSpPr txBox="1">
            <a:spLocks/>
          </p:cNvSpPr>
          <p:nvPr/>
        </p:nvSpPr>
        <p:spPr>
          <a:xfrm>
            <a:off x="181854" y="1430957"/>
            <a:ext cx="6625346" cy="47158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914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“Emphasizing hands-on, real-world learning experiences, this approach to education increases academic achievement, helps students develop stronger ties to their community, enhances students’ appreciation for the natural world, and creates a heightened commitment to serving as active contributing citizens.” (David Sobel, 2004, p. 7).</a:t>
            </a:r>
            <a:endParaRPr lang="en-C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23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Elements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304800" y="1828798"/>
            <a:ext cx="5856157" cy="4392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ea typeface="+mn-lt"/>
                <a:cs typeface="+mn-lt"/>
              </a:rPr>
              <a:t>Place-based approaches to education:</a:t>
            </a:r>
          </a:p>
          <a:p>
            <a:r>
              <a:rPr lang="en-US" sz="2400" dirty="0">
                <a:ea typeface="+mn-lt"/>
                <a:cs typeface="+mn-lt"/>
              </a:rPr>
              <a:t>increase learner engagement</a:t>
            </a:r>
          </a:p>
          <a:p>
            <a:r>
              <a:rPr lang="en-US" sz="2400" dirty="0">
                <a:ea typeface="+mn-lt"/>
                <a:cs typeface="+mn-lt"/>
              </a:rPr>
              <a:t>help learners form stronger ties to their community</a:t>
            </a:r>
            <a:endParaRPr lang="en-US" sz="2400" dirty="0"/>
          </a:p>
          <a:p>
            <a:r>
              <a:rPr lang="en-US" sz="2400" dirty="0">
                <a:ea typeface="+mn-lt"/>
                <a:cs typeface="+mn-lt"/>
              </a:rPr>
              <a:t>enhance learners’ appreciation for the natural world, and </a:t>
            </a:r>
          </a:p>
          <a:p>
            <a:r>
              <a:rPr lang="en-US" sz="2400" dirty="0">
                <a:ea typeface="+mn-lt"/>
                <a:cs typeface="+mn-lt"/>
              </a:rPr>
              <a:t>create a heightened commitment to serving as active contributing citizens </a:t>
            </a:r>
          </a:p>
          <a:p>
            <a:endParaRPr lang="en-US" sz="2400" i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600" i="1" dirty="0">
                <a:ea typeface="+mn-lt"/>
                <a:cs typeface="+mn-lt"/>
              </a:rPr>
              <a:t>Source: Ministry of Education Introduction to Science-from D. Sobel Connecting Classrooms and Communities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98" y="1963712"/>
            <a:ext cx="5476406" cy="410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7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251" y="1628800"/>
            <a:ext cx="5796066" cy="475474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799" y="260648"/>
            <a:ext cx="10180320" cy="914400"/>
          </a:xfrm>
        </p:spPr>
        <p:txBody>
          <a:bodyPr/>
          <a:lstStyle/>
          <a:p>
            <a:r>
              <a:rPr lang="en-US" dirty="0"/>
              <a:t>NVSD--the Natural PLACE to Learn</a:t>
            </a:r>
            <a:endParaRPr lang="en-CA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799" y="1628800"/>
            <a:ext cx="7148424" cy="497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914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is-IS" sz="2000" b="1" dirty="0">
                <a:cs typeface="Garamond"/>
              </a:rPr>
              <a:t>We support outdoor place-based learning that...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90000"/>
              <a:buFont typeface="Courier New" charset="0"/>
              <a:buChar char="o"/>
            </a:pPr>
            <a:r>
              <a:rPr lang="en-US" sz="2000" dirty="0">
                <a:cs typeface="Garamond"/>
              </a:rPr>
              <a:t> is situated in and around the school site, in the local community and environment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90000"/>
              <a:buFont typeface="Courier New" charset="0"/>
              <a:buChar char="o"/>
            </a:pPr>
            <a:r>
              <a:rPr lang="en-US" sz="2000" dirty="0">
                <a:cs typeface="Garamond"/>
              </a:rPr>
              <a:t> focuses on local themes, systems, and content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90000"/>
              <a:buFont typeface="Courier New" charset="0"/>
              <a:buChar char="o"/>
            </a:pPr>
            <a:r>
              <a:rPr lang="en-US" sz="2000" dirty="0">
                <a:cs typeface="Garamond"/>
              </a:rPr>
              <a:t> is student-</a:t>
            </a:r>
            <a:r>
              <a:rPr lang="en-US" sz="2000" dirty="0" err="1">
                <a:cs typeface="Garamond"/>
              </a:rPr>
              <a:t>centred</a:t>
            </a:r>
            <a:r>
              <a:rPr lang="en-US" sz="2000" dirty="0">
                <a:cs typeface="Garamond"/>
              </a:rPr>
              <a:t>, interdisciplinary and personally relevant to the learner 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90000"/>
              <a:buFont typeface="Courier New" charset="0"/>
              <a:buChar char="o"/>
            </a:pPr>
            <a:r>
              <a:rPr lang="en-US" sz="2000" dirty="0">
                <a:cs typeface="Garamond"/>
              </a:rPr>
              <a:t>promotes engagement and connection with the outdoors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90000"/>
              <a:buFont typeface="Courier New" charset="0"/>
              <a:buChar char="o"/>
            </a:pPr>
            <a:r>
              <a:rPr lang="en-US" sz="2000" dirty="0">
                <a:cs typeface="Garamond"/>
              </a:rPr>
              <a:t>contributes to the health of the community and environment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90000"/>
              <a:buFont typeface="Courier New" charset="0"/>
              <a:buChar char="o"/>
            </a:pPr>
            <a:r>
              <a:rPr lang="en-US" sz="2000" dirty="0">
                <a:cs typeface="Garamond"/>
              </a:rPr>
              <a:t>is grounded in and supports the development of a love for one’s place.</a:t>
            </a:r>
          </a:p>
        </p:txBody>
      </p:sp>
    </p:spTree>
    <p:extLst>
      <p:ext uri="{BB962C8B-B14F-4D97-AF65-F5344CB8AC3E}">
        <p14:creationId xmlns:p14="http://schemas.microsoft.com/office/powerpoint/2010/main" val="3192501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799" y="260648"/>
            <a:ext cx="10180320" cy="914400"/>
          </a:xfrm>
        </p:spPr>
        <p:txBody>
          <a:bodyPr/>
          <a:lstStyle/>
          <a:p>
            <a:r>
              <a:rPr lang="en-CA"/>
              <a:t>PBL &amp; Core Competencies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799" y="2060848"/>
            <a:ext cx="11521280" cy="268982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Roboto Light"/>
                <a:cs typeface="Calibri"/>
              </a:rPr>
              <a:t>Place-based environmental learning approaches link strongly to the core competencies, as inquiries connected to place provide opportunities to develop:</a:t>
            </a:r>
          </a:p>
          <a:p>
            <a:r>
              <a:rPr lang="en-US" dirty="0">
                <a:latin typeface="Roboto Light"/>
                <a:cs typeface="Calibri"/>
              </a:rPr>
              <a:t>Communication and collaboration skills;</a:t>
            </a:r>
          </a:p>
          <a:p>
            <a:r>
              <a:rPr lang="en-US" dirty="0">
                <a:latin typeface="Roboto Light"/>
                <a:ea typeface="+mn-lt"/>
                <a:cs typeface="+mn-lt"/>
              </a:rPr>
              <a:t>Creative, critical and reflective thinking; and</a:t>
            </a:r>
          </a:p>
          <a:p>
            <a:r>
              <a:rPr lang="en-US" dirty="0">
                <a:latin typeface="Roboto Light"/>
                <a:cs typeface="Calibri"/>
              </a:rPr>
              <a:t>Personal awareness &amp; responsibility, positive personal and cultural identity and social awareness and responsibility.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085" y="4640460"/>
            <a:ext cx="5716372" cy="19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7425" y="2451816"/>
            <a:ext cx="6124575" cy="1047189"/>
          </a:xfrm>
        </p:spPr>
        <p:txBody>
          <a:bodyPr/>
          <a:lstStyle/>
          <a:p>
            <a:r>
              <a:rPr lang="en-US" dirty="0" err="1"/>
              <a:t>Efbfsbd</a:t>
            </a:r>
            <a:endParaRPr lang="en-US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43"/>
            <a:ext cx="10229850" cy="687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43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480"/>
            <a:ext cx="11132696" cy="9144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Shifting the Classroom Outdoors </a:t>
            </a:r>
            <a:r>
              <a:rPr lang="en-US" sz="3600"/>
              <a:t>&amp; into </a:t>
            </a:r>
            <a:r>
              <a:rPr lang="en-US" sz="3600" dirty="0"/>
              <a:t>the Community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798" y="1486186"/>
            <a:ext cx="6066021" cy="5371814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Benefits</a:t>
            </a:r>
          </a:p>
          <a:p>
            <a:pPr lvl="1"/>
            <a:r>
              <a:rPr lang="en-US" sz="2400" dirty="0"/>
              <a:t>Engagement &amp; relevancy</a:t>
            </a:r>
          </a:p>
          <a:p>
            <a:pPr lvl="1"/>
            <a:r>
              <a:rPr lang="en-US" sz="2400" dirty="0"/>
              <a:t>SEL/Mental health supports</a:t>
            </a:r>
          </a:p>
          <a:p>
            <a:pPr lvl="1"/>
            <a:r>
              <a:rPr lang="en-US" sz="2400" dirty="0"/>
              <a:t>Physical activity/literacy</a:t>
            </a:r>
          </a:p>
          <a:p>
            <a:pPr lvl="1"/>
            <a:r>
              <a:rPr lang="en-US" sz="2400" dirty="0"/>
              <a:t>Fresh air &amp; open spaces</a:t>
            </a:r>
          </a:p>
          <a:p>
            <a:pPr lvl="1"/>
            <a:r>
              <a:rPr lang="en-US" sz="2400" dirty="0"/>
              <a:t>Connecting learning in/with &amp; about place</a:t>
            </a:r>
          </a:p>
          <a:p>
            <a:pPr lvl="1"/>
            <a:endParaRPr lang="en-US" sz="2400" dirty="0"/>
          </a:p>
          <a:p>
            <a:r>
              <a:rPr lang="en-US" sz="2400" dirty="0"/>
              <a:t>Considerations</a:t>
            </a:r>
          </a:p>
          <a:p>
            <a:pPr lvl="1"/>
            <a:r>
              <a:rPr lang="en-US" sz="2400" dirty="0"/>
              <a:t>Supervision</a:t>
            </a:r>
          </a:p>
          <a:p>
            <a:pPr lvl="1"/>
            <a:r>
              <a:rPr lang="en-US" sz="2400" dirty="0"/>
              <a:t>Managing risk</a:t>
            </a:r>
          </a:p>
          <a:p>
            <a:pPr lvl="1"/>
            <a:r>
              <a:rPr lang="en-US" sz="2400" dirty="0"/>
              <a:t>Teaching/learning resources  </a:t>
            </a:r>
          </a:p>
          <a:p>
            <a:pPr lvl="1"/>
            <a:r>
              <a:rPr lang="en-US" sz="2400" dirty="0"/>
              <a:t>Transport/access</a:t>
            </a:r>
          </a:p>
          <a:p>
            <a:pPr lvl="1"/>
            <a:r>
              <a:rPr lang="en-US" sz="2400" dirty="0"/>
              <a:t>Building expectations/routines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89" y="1486186"/>
            <a:ext cx="5011711" cy="548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28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Connections </a:t>
            </a:r>
          </a:p>
        </p:txBody>
      </p:sp>
      <p:sp>
        <p:nvSpPr>
          <p:cNvPr id="5" name="AutoShape 4" descr="ynn Canyon Suspension Bridge (North Vancouver) - All You Need to Know  BEFOR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304800" y="1828799"/>
            <a:ext cx="7243047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200" b="1" dirty="0"/>
              <a:t>Places: </a:t>
            </a:r>
            <a:r>
              <a:rPr lang="en-US" sz="2200" dirty="0"/>
              <a:t>Parks, Art Galleries, Museums, Community </a:t>
            </a:r>
            <a:r>
              <a:rPr lang="en-US" sz="2200" dirty="0" err="1"/>
              <a:t>Centres</a:t>
            </a:r>
            <a:r>
              <a:rPr lang="en-US" sz="2200" dirty="0"/>
              <a:t>, Municipal Facilities, 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b="1" dirty="0"/>
              <a:t>People: </a:t>
            </a:r>
            <a:r>
              <a:rPr lang="en-US" sz="2200" dirty="0"/>
              <a:t>Elders, Business Owners, </a:t>
            </a:r>
            <a:r>
              <a:rPr lang="en-US" sz="2200" dirty="0" err="1"/>
              <a:t>Govt</a:t>
            </a:r>
            <a:r>
              <a:rPr lang="en-US" sz="2200" dirty="0"/>
              <a:t> Representatives, Athletes, Parks Interpreters, Veterans, Volunteers, Student leaders</a:t>
            </a:r>
          </a:p>
          <a:p>
            <a:endParaRPr lang="en-US" sz="2200" dirty="0"/>
          </a:p>
          <a:p>
            <a:r>
              <a:rPr lang="en-US" sz="2200" b="1" dirty="0"/>
              <a:t>Organizations:</a:t>
            </a:r>
            <a:r>
              <a:rPr lang="en-US" sz="2200" dirty="0"/>
              <a:t> </a:t>
            </a:r>
            <a:r>
              <a:rPr lang="en-US" sz="2200" dirty="0" err="1"/>
              <a:t>Oceanwise</a:t>
            </a:r>
            <a:r>
              <a:rPr lang="en-US" sz="2200" dirty="0"/>
              <a:t>, Edible Garden, Regional Parks, Edible Garden Projects, Farm to School BC, North Shore </a:t>
            </a:r>
            <a:r>
              <a:rPr lang="en-US" sz="2200" dirty="0" err="1"/>
              <a:t>Neighbourhood</a:t>
            </a:r>
            <a:r>
              <a:rPr lang="en-US" sz="2200" dirty="0"/>
              <a:t> House, Community Sports Associations, SAR, Senior </a:t>
            </a:r>
            <a:r>
              <a:rPr lang="en-US" sz="2200" dirty="0" err="1"/>
              <a:t>Centres</a:t>
            </a:r>
            <a:r>
              <a:rPr lang="en-US" sz="2200" dirty="0"/>
              <a:t>, Deep Cove Kayak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847" y="2374322"/>
            <a:ext cx="4336472" cy="3252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11863" y="5660175"/>
            <a:ext cx="3932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HSS Student Leaders at Cleveland Dam</a:t>
            </a:r>
          </a:p>
        </p:txBody>
      </p:sp>
    </p:spTree>
    <p:extLst>
      <p:ext uri="{BB962C8B-B14F-4D97-AF65-F5344CB8AC3E}">
        <p14:creationId xmlns:p14="http://schemas.microsoft.com/office/powerpoint/2010/main" val="1711771759"/>
      </p:ext>
    </p:extLst>
  </p:cSld>
  <p:clrMapOvr>
    <a:masterClrMapping/>
  </p:clrMapOvr>
</p:sld>
</file>

<file path=ppt/theme/theme1.xml><?xml version="1.0" encoding="utf-8"?>
<a:theme xmlns:a="http://schemas.openxmlformats.org/drawingml/2006/main" name="NVSD Theme">
  <a:themeElements>
    <a:clrScheme name="NVSD">
      <a:dk1>
        <a:sysClr val="windowText" lastClr="000000"/>
      </a:dk1>
      <a:lt1>
        <a:sysClr val="window" lastClr="FFFFFF"/>
      </a:lt1>
      <a:dk2>
        <a:srgbClr val="BFA078"/>
      </a:dk2>
      <a:lt2>
        <a:srgbClr val="EEECE1"/>
      </a:lt2>
      <a:accent1>
        <a:srgbClr val="6E86C3"/>
      </a:accent1>
      <a:accent2>
        <a:srgbClr val="65513C"/>
      </a:accent2>
      <a:accent3>
        <a:srgbClr val="BFA078"/>
      </a:accent3>
      <a:accent4>
        <a:srgbClr val="F3744E"/>
      </a:accent4>
      <a:accent5>
        <a:srgbClr val="FFCB39"/>
      </a:accent5>
      <a:accent6>
        <a:srgbClr val="98C23D"/>
      </a:accent6>
      <a:hlink>
        <a:srgbClr val="6E86C3"/>
      </a:hlink>
      <a:folHlink>
        <a:srgbClr val="800080"/>
      </a:folHlink>
    </a:clrScheme>
    <a:fontScheme name="NVSD">
      <a:majorFont>
        <a:latin typeface="Roboto Slab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VSD_PowerpointTemplate16-9" id="{EEEC2ED3-1EC6-4721-8505-FEC803F4EF1C}" vid="{98426B1B-6CEC-4CA2-B9C7-C62935BC6B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499B0B99DEAA419E991B9CCF39A8E4" ma:contentTypeVersion="1" ma:contentTypeDescription="Create a new document." ma:contentTypeScope="" ma:versionID="1c738ea2a66f2f660b3f50086e50429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01fac345008aa34b3a53f2166bf3c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3BC0F61-0E53-4A43-8947-F77B427753F3}"/>
</file>

<file path=customXml/itemProps2.xml><?xml version="1.0" encoding="utf-8"?>
<ds:datastoreItem xmlns:ds="http://schemas.openxmlformats.org/officeDocument/2006/customXml" ds:itemID="{FB2DEAC1-1ECF-4B6B-BCFB-3E3897C866FA}"/>
</file>

<file path=customXml/itemProps3.xml><?xml version="1.0" encoding="utf-8"?>
<ds:datastoreItem xmlns:ds="http://schemas.openxmlformats.org/officeDocument/2006/customXml" ds:itemID="{D43374A0-8457-40D6-904D-1737265EC51E}"/>
</file>

<file path=docProps/app.xml><?xml version="1.0" encoding="utf-8"?>
<Properties xmlns="http://schemas.openxmlformats.org/officeDocument/2006/extended-properties" xmlns:vt="http://schemas.openxmlformats.org/officeDocument/2006/docPropsVTypes">
  <Template>NVSD_PowerpointTemplate16-9</Template>
  <TotalTime>7446</TotalTime>
  <Words>468</Words>
  <Application>Microsoft Macintosh PowerPoint</Application>
  <PresentationFormat>Widescreen</PresentationFormat>
  <Paragraphs>76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Courier New</vt:lpstr>
      <vt:lpstr>Garamond</vt:lpstr>
      <vt:lpstr>Roboto Light</vt:lpstr>
      <vt:lpstr>Roboto Slab</vt:lpstr>
      <vt:lpstr>Wingdings</vt:lpstr>
      <vt:lpstr>NVSD Theme</vt:lpstr>
      <vt:lpstr>Outdoor Place-based  Learning</vt:lpstr>
      <vt:lpstr>What is Place?</vt:lpstr>
      <vt:lpstr>Place-based Learning </vt:lpstr>
      <vt:lpstr>Key Elements</vt:lpstr>
      <vt:lpstr>NVSD--the Natural PLACE to Learn</vt:lpstr>
      <vt:lpstr>PBL &amp; Core Competencies</vt:lpstr>
      <vt:lpstr>Efbfsbd</vt:lpstr>
      <vt:lpstr>Shifting the Classroom Outdoors &amp; into the Community  </vt:lpstr>
      <vt:lpstr>Community Connections </vt:lpstr>
      <vt:lpstr>NVSD--the Natural PLACE to Learn</vt:lpstr>
    </vt:vector>
  </TitlesOfParts>
  <Company>North Vancouver School District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Sandy Thompson</dc:creator>
  <cp:lastModifiedBy>Conor MCMULLAN</cp:lastModifiedBy>
  <cp:revision>307</cp:revision>
  <dcterms:created xsi:type="dcterms:W3CDTF">2019-02-04T21:05:01Z</dcterms:created>
  <dcterms:modified xsi:type="dcterms:W3CDTF">2021-04-14T22:27:03Z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0x010100B7499B0B99DEAA419E991B9CCF39A8E4</vt:lpwstr>
  </property>
</Properties>
</file>